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3" r:id="rId1"/>
  </p:sldMasterIdLst>
  <p:notesMasterIdLst>
    <p:notesMasterId r:id="rId33"/>
  </p:notesMasterIdLst>
  <p:sldIdLst>
    <p:sldId id="404" r:id="rId2"/>
    <p:sldId id="498" r:id="rId3"/>
    <p:sldId id="490" r:id="rId4"/>
    <p:sldId id="491" r:id="rId5"/>
    <p:sldId id="492" r:id="rId6"/>
    <p:sldId id="418" r:id="rId7"/>
    <p:sldId id="425" r:id="rId8"/>
    <p:sldId id="429" r:id="rId9"/>
    <p:sldId id="453" r:id="rId10"/>
    <p:sldId id="416" r:id="rId11"/>
    <p:sldId id="420" r:id="rId12"/>
    <p:sldId id="494" r:id="rId13"/>
    <p:sldId id="493" r:id="rId14"/>
    <p:sldId id="426" r:id="rId15"/>
    <p:sldId id="442" r:id="rId16"/>
    <p:sldId id="499" r:id="rId17"/>
    <p:sldId id="427" r:id="rId18"/>
    <p:sldId id="437" r:id="rId19"/>
    <p:sldId id="421" r:id="rId20"/>
    <p:sldId id="469" r:id="rId21"/>
    <p:sldId id="470" r:id="rId22"/>
    <p:sldId id="471" r:id="rId23"/>
    <p:sldId id="472" r:id="rId24"/>
    <p:sldId id="473" r:id="rId25"/>
    <p:sldId id="455" r:id="rId26"/>
    <p:sldId id="456" r:id="rId27"/>
    <p:sldId id="457" r:id="rId28"/>
    <p:sldId id="443" r:id="rId29"/>
    <p:sldId id="497" r:id="rId30"/>
    <p:sldId id="500" r:id="rId31"/>
    <p:sldId id="405" r:id="rId32"/>
  </p:sldIdLst>
  <p:sldSz cx="12192000" cy="6858000"/>
  <p:notesSz cx="6858000" cy="9144000"/>
  <p:custDataLst>
    <p:tags r:id="rId3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3BCCFF"/>
    <a:srgbClr val="A3D3FF"/>
    <a:srgbClr val="009ED6"/>
    <a:srgbClr val="FFFF00"/>
    <a:srgbClr val="D5F2FF"/>
    <a:srgbClr val="D5E6FF"/>
    <a:srgbClr val="D5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739" autoAdjust="0"/>
  </p:normalViewPr>
  <p:slideViewPr>
    <p:cSldViewPr snapToGrid="0" snapToObjects="1">
      <p:cViewPr varScale="1">
        <p:scale>
          <a:sx n="132" d="100"/>
          <a:sy n="132" d="100"/>
        </p:scale>
        <p:origin x="1062" y="120"/>
      </p:cViewPr>
      <p:guideLst>
        <p:guide orient="horz" pos="2113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1999" cy="71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B66B4-63D9-41D2-9568-8F1C8FDD8D1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1C73CC-B70C-44B4-B557-FF7AEBAEDF11}">
      <dgm:prSet phldrT="[文本]"/>
      <dgm:spPr/>
      <dgm:t>
        <a:bodyPr/>
        <a:lstStyle/>
        <a:p>
          <a:r>
            <a:rPr lang="zh-CN" altLang="en-US" b="1" dirty="0"/>
            <a:t>分析阶段</a:t>
          </a:r>
        </a:p>
      </dgm:t>
    </dgm:pt>
    <dgm:pt modelId="{EC3D4C21-9484-4707-83CB-D824232F13FA}" type="parTrans" cxnId="{61881DDF-8EEE-412F-985B-07584155776F}">
      <dgm:prSet/>
      <dgm:spPr/>
      <dgm:t>
        <a:bodyPr/>
        <a:lstStyle/>
        <a:p>
          <a:endParaRPr lang="zh-CN" altLang="en-US" b="1"/>
        </a:p>
      </dgm:t>
    </dgm:pt>
    <dgm:pt modelId="{201BDE86-350C-48C7-BA43-561E90EAA996}" type="sibTrans" cxnId="{61881DDF-8EEE-412F-985B-07584155776F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 b="1"/>
        </a:p>
      </dgm:t>
    </dgm:pt>
    <dgm:pt modelId="{2B71FB48-1C10-4646-9D5F-B3DAFF69AE4B}">
      <dgm:prSet phldrT="[文本]"/>
      <dgm:spPr/>
      <dgm:t>
        <a:bodyPr/>
        <a:lstStyle/>
        <a:p>
          <a:r>
            <a:rPr lang="en-US" altLang="zh-CN" b="1" dirty="0"/>
            <a:t>Rational Rose</a:t>
          </a:r>
          <a:endParaRPr lang="zh-CN" altLang="en-US" b="1" dirty="0"/>
        </a:p>
      </dgm:t>
    </dgm:pt>
    <dgm:pt modelId="{FE7C0FF0-D751-405A-BDAB-2E384A040CE2}" type="parTrans" cxnId="{1208A3A6-88DB-445E-B49E-FFDD83BFB719}">
      <dgm:prSet/>
      <dgm:spPr/>
      <dgm:t>
        <a:bodyPr/>
        <a:lstStyle/>
        <a:p>
          <a:endParaRPr lang="zh-CN" altLang="en-US" b="1"/>
        </a:p>
      </dgm:t>
    </dgm:pt>
    <dgm:pt modelId="{9AFC0C2F-D17C-4F44-8CAF-5270E8333DE9}" type="sibTrans" cxnId="{1208A3A6-88DB-445E-B49E-FFDD83BFB719}">
      <dgm:prSet/>
      <dgm:spPr/>
      <dgm:t>
        <a:bodyPr/>
        <a:lstStyle/>
        <a:p>
          <a:endParaRPr lang="zh-CN" altLang="en-US" b="1"/>
        </a:p>
      </dgm:t>
    </dgm:pt>
    <dgm:pt modelId="{87D6CCEB-2EEB-4175-BC1D-C1BCC09B49E0}">
      <dgm:prSet phldrT="[文本]"/>
      <dgm:spPr/>
      <dgm:t>
        <a:bodyPr/>
        <a:lstStyle/>
        <a:p>
          <a:r>
            <a:rPr lang="zh-CN" altLang="en-US" b="1" dirty="0"/>
            <a:t>设计阶段</a:t>
          </a:r>
        </a:p>
      </dgm:t>
    </dgm:pt>
    <dgm:pt modelId="{67C641C1-8739-4B3B-9FB7-004EFB9BA0E8}" type="parTrans" cxnId="{98562324-E4B3-4610-8333-EA959CBC79FC}">
      <dgm:prSet/>
      <dgm:spPr/>
      <dgm:t>
        <a:bodyPr/>
        <a:lstStyle/>
        <a:p>
          <a:endParaRPr lang="zh-CN" altLang="en-US" b="1"/>
        </a:p>
      </dgm:t>
    </dgm:pt>
    <dgm:pt modelId="{183AD4CF-6552-425E-92A2-025AD1EA716D}" type="sibTrans" cxnId="{98562324-E4B3-4610-8333-EA959CBC79FC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 b="1"/>
        </a:p>
      </dgm:t>
    </dgm:pt>
    <dgm:pt modelId="{0E650725-6422-42C3-99ED-C58BFAEDC64C}">
      <dgm:prSet phldrT="[文本]"/>
      <dgm:spPr/>
      <dgm:t>
        <a:bodyPr/>
        <a:lstStyle/>
        <a:p>
          <a:r>
            <a:rPr lang="en-US" altLang="zh-CN" b="1" dirty="0"/>
            <a:t>Rational Rose</a:t>
          </a:r>
          <a:endParaRPr lang="zh-CN" altLang="en-US" b="1" dirty="0"/>
        </a:p>
      </dgm:t>
    </dgm:pt>
    <dgm:pt modelId="{5C8C73EE-1335-4E8D-B78A-E61B6AEBFCE7}" type="parTrans" cxnId="{508A96F9-6A0B-4256-B980-E06BE61EEC49}">
      <dgm:prSet/>
      <dgm:spPr/>
      <dgm:t>
        <a:bodyPr/>
        <a:lstStyle/>
        <a:p>
          <a:endParaRPr lang="zh-CN" altLang="en-US" b="1"/>
        </a:p>
      </dgm:t>
    </dgm:pt>
    <dgm:pt modelId="{D65CD9BA-9338-40BA-957E-E04388D07F98}" type="sibTrans" cxnId="{508A96F9-6A0B-4256-B980-E06BE61EEC49}">
      <dgm:prSet/>
      <dgm:spPr/>
      <dgm:t>
        <a:bodyPr/>
        <a:lstStyle/>
        <a:p>
          <a:endParaRPr lang="zh-CN" altLang="en-US" b="1"/>
        </a:p>
      </dgm:t>
    </dgm:pt>
    <dgm:pt modelId="{84A29C1C-16B7-4360-9893-07E9B3FF1E53}">
      <dgm:prSet phldrT="[文本]"/>
      <dgm:spPr/>
      <dgm:t>
        <a:bodyPr/>
        <a:lstStyle/>
        <a:p>
          <a:r>
            <a:rPr lang="zh-CN" altLang="en-US" b="1" dirty="0"/>
            <a:t>开发阶段</a:t>
          </a:r>
        </a:p>
      </dgm:t>
    </dgm:pt>
    <dgm:pt modelId="{03DC2921-BF97-4443-920C-6192E6B74EA7}" type="parTrans" cxnId="{0545F3C8-7BD1-419D-9431-DEF8C0976392}">
      <dgm:prSet/>
      <dgm:spPr/>
      <dgm:t>
        <a:bodyPr/>
        <a:lstStyle/>
        <a:p>
          <a:endParaRPr lang="zh-CN" altLang="en-US" b="1"/>
        </a:p>
      </dgm:t>
    </dgm:pt>
    <dgm:pt modelId="{D3AD739B-DB6A-40E1-BB22-DB43EC9CE6B3}" type="sibTrans" cxnId="{0545F3C8-7BD1-419D-9431-DEF8C0976392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 b="1"/>
        </a:p>
      </dgm:t>
    </dgm:pt>
    <dgm:pt modelId="{F1CADBDE-D637-4306-85B6-E4AB8054639F}">
      <dgm:prSet phldrT="[文本]"/>
      <dgm:spPr/>
      <dgm:t>
        <a:bodyPr/>
        <a:lstStyle/>
        <a:p>
          <a:r>
            <a:rPr lang="en-US" altLang="zh-CN" b="1" dirty="0"/>
            <a:t>Eclipse</a:t>
          </a:r>
          <a:endParaRPr lang="zh-CN" altLang="en-US" b="1" dirty="0"/>
        </a:p>
      </dgm:t>
    </dgm:pt>
    <dgm:pt modelId="{F3FF9C65-0A10-4A52-B3F7-F3792772B2D8}" type="parTrans" cxnId="{F2C2EF71-442C-470D-B319-9428804583E4}">
      <dgm:prSet/>
      <dgm:spPr/>
      <dgm:t>
        <a:bodyPr/>
        <a:lstStyle/>
        <a:p>
          <a:endParaRPr lang="zh-CN" altLang="en-US" b="1"/>
        </a:p>
      </dgm:t>
    </dgm:pt>
    <dgm:pt modelId="{C3475FDB-5C4D-4704-87F9-FF999A2FCC0B}" type="sibTrans" cxnId="{F2C2EF71-442C-470D-B319-9428804583E4}">
      <dgm:prSet/>
      <dgm:spPr/>
      <dgm:t>
        <a:bodyPr/>
        <a:lstStyle/>
        <a:p>
          <a:endParaRPr lang="zh-CN" altLang="en-US" b="1"/>
        </a:p>
      </dgm:t>
    </dgm:pt>
    <dgm:pt modelId="{98EF4969-DBE7-4DBF-9C62-B7976BDA0B32}">
      <dgm:prSet phldrT="[文本]"/>
      <dgm:spPr/>
      <dgm:t>
        <a:bodyPr/>
        <a:lstStyle/>
        <a:p>
          <a:r>
            <a:rPr lang="zh-CN" altLang="en-US" b="1" dirty="0"/>
            <a:t>测试阶段</a:t>
          </a:r>
        </a:p>
      </dgm:t>
    </dgm:pt>
    <dgm:pt modelId="{E8402AC3-C6DD-4636-BDD4-C81C2530CD75}" type="parTrans" cxnId="{45F4C205-ADEB-4657-8158-FF0DC1B88F37}">
      <dgm:prSet/>
      <dgm:spPr/>
      <dgm:t>
        <a:bodyPr/>
        <a:lstStyle/>
        <a:p>
          <a:endParaRPr lang="zh-CN" altLang="en-US" b="1"/>
        </a:p>
      </dgm:t>
    </dgm:pt>
    <dgm:pt modelId="{5048F297-17D4-43AD-8C0C-88D04BB20A88}" type="sibTrans" cxnId="{45F4C205-ADEB-4657-8158-FF0DC1B88F37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 b="1"/>
        </a:p>
      </dgm:t>
    </dgm:pt>
    <dgm:pt modelId="{3521468B-5841-4641-A917-EA7885CF84B1}">
      <dgm:prSet phldrT="[文本]"/>
      <dgm:spPr/>
      <dgm:t>
        <a:bodyPr/>
        <a:lstStyle/>
        <a:p>
          <a:r>
            <a:rPr lang="zh-CN" altLang="en-US" b="1" dirty="0"/>
            <a:t>部署阶段</a:t>
          </a:r>
        </a:p>
      </dgm:t>
    </dgm:pt>
    <dgm:pt modelId="{0885D373-54F6-4E89-9C1A-D1B1B05933A6}" type="parTrans" cxnId="{5571C068-25D6-40D7-A1FA-701C0794EBC3}">
      <dgm:prSet/>
      <dgm:spPr/>
      <dgm:t>
        <a:bodyPr/>
        <a:lstStyle/>
        <a:p>
          <a:endParaRPr lang="zh-CN" altLang="en-US" b="1"/>
        </a:p>
      </dgm:t>
    </dgm:pt>
    <dgm:pt modelId="{1CE6AAE4-F41B-4BCD-B97F-DEC2A5B61707}" type="sibTrans" cxnId="{5571C068-25D6-40D7-A1FA-701C0794EBC3}">
      <dgm:prSet/>
      <dgm:spPr/>
      <dgm:t>
        <a:bodyPr/>
        <a:lstStyle/>
        <a:p>
          <a:endParaRPr lang="zh-CN" altLang="en-US" b="1"/>
        </a:p>
      </dgm:t>
    </dgm:pt>
    <dgm:pt modelId="{FD07D2FA-A03F-45FB-B3FA-917BDCE954B3}">
      <dgm:prSet phldrT="[文本]"/>
      <dgm:spPr/>
      <dgm:t>
        <a:bodyPr/>
        <a:lstStyle/>
        <a:p>
          <a:r>
            <a:rPr lang="en-US" altLang="zh-CN" b="1" dirty="0"/>
            <a:t>JUnit</a:t>
          </a:r>
          <a:endParaRPr lang="zh-CN" altLang="en-US" b="1" dirty="0"/>
        </a:p>
      </dgm:t>
    </dgm:pt>
    <dgm:pt modelId="{9AE10601-0D3A-4251-AAD9-2FED193BCAE0}" type="parTrans" cxnId="{13104549-AA1F-4604-9799-1FCDC09D440B}">
      <dgm:prSet/>
      <dgm:spPr/>
      <dgm:t>
        <a:bodyPr/>
        <a:lstStyle/>
        <a:p>
          <a:endParaRPr lang="zh-CN" altLang="en-US" b="1"/>
        </a:p>
      </dgm:t>
    </dgm:pt>
    <dgm:pt modelId="{A8434899-1210-4F60-8428-6BC95220E0CB}" type="sibTrans" cxnId="{13104549-AA1F-4604-9799-1FCDC09D440B}">
      <dgm:prSet/>
      <dgm:spPr/>
      <dgm:t>
        <a:bodyPr/>
        <a:lstStyle/>
        <a:p>
          <a:endParaRPr lang="zh-CN" altLang="en-US" b="1"/>
        </a:p>
      </dgm:t>
    </dgm:pt>
    <dgm:pt modelId="{A7873670-ACCA-479D-8CB4-E718EF9CA9A4}">
      <dgm:prSet phldrT="[文本]"/>
      <dgm:spPr/>
      <dgm:t>
        <a:bodyPr/>
        <a:lstStyle/>
        <a:p>
          <a:r>
            <a:rPr lang="en-US" altLang="zh-CN" b="1" dirty="0" err="1"/>
            <a:t>StarUML</a:t>
          </a:r>
          <a:endParaRPr lang="zh-CN" altLang="en-US" b="1" dirty="0"/>
        </a:p>
      </dgm:t>
    </dgm:pt>
    <dgm:pt modelId="{B42F30A5-4FD1-4EE3-B6B1-908C950639CF}" type="parTrans" cxnId="{700FA584-3378-4236-B55B-45190FC5339F}">
      <dgm:prSet/>
      <dgm:spPr/>
      <dgm:t>
        <a:bodyPr/>
        <a:lstStyle/>
        <a:p>
          <a:endParaRPr lang="zh-CN" altLang="en-US" b="1"/>
        </a:p>
      </dgm:t>
    </dgm:pt>
    <dgm:pt modelId="{0A5C526C-E466-44BA-A925-CBE4D1336DF1}" type="sibTrans" cxnId="{700FA584-3378-4236-B55B-45190FC5339F}">
      <dgm:prSet/>
      <dgm:spPr/>
      <dgm:t>
        <a:bodyPr/>
        <a:lstStyle/>
        <a:p>
          <a:endParaRPr lang="zh-CN" altLang="en-US" b="1"/>
        </a:p>
      </dgm:t>
    </dgm:pt>
    <dgm:pt modelId="{BCA76B0D-A676-41E8-BEDF-D7CB4D76DEE3}">
      <dgm:prSet phldrT="[文本]"/>
      <dgm:spPr/>
      <dgm:t>
        <a:bodyPr/>
        <a:lstStyle/>
        <a:p>
          <a:r>
            <a:rPr lang="en-US" altLang="zh-CN" b="1" dirty="0"/>
            <a:t>MindManager</a:t>
          </a:r>
          <a:endParaRPr lang="zh-CN" altLang="en-US" b="1" dirty="0"/>
        </a:p>
      </dgm:t>
    </dgm:pt>
    <dgm:pt modelId="{6CC2D2A7-B8C3-4490-803E-975B618B2D16}" type="parTrans" cxnId="{0D86AFE6-C24B-48E9-819D-A82423A06CEA}">
      <dgm:prSet/>
      <dgm:spPr/>
      <dgm:t>
        <a:bodyPr/>
        <a:lstStyle/>
        <a:p>
          <a:endParaRPr lang="zh-CN" altLang="en-US" b="1"/>
        </a:p>
      </dgm:t>
    </dgm:pt>
    <dgm:pt modelId="{1F26EF1D-E32D-4B34-B5E9-0C6B07771F97}" type="sibTrans" cxnId="{0D86AFE6-C24B-48E9-819D-A82423A06CEA}">
      <dgm:prSet/>
      <dgm:spPr/>
      <dgm:t>
        <a:bodyPr/>
        <a:lstStyle/>
        <a:p>
          <a:endParaRPr lang="zh-CN" altLang="en-US" b="1"/>
        </a:p>
      </dgm:t>
    </dgm:pt>
    <dgm:pt modelId="{8A1142C2-B485-4B5C-8000-E26CE198954E}">
      <dgm:prSet phldrT="[文本]"/>
      <dgm:spPr/>
      <dgm:t>
        <a:bodyPr/>
        <a:lstStyle/>
        <a:p>
          <a:r>
            <a:rPr lang="en-US" altLang="zh-CN" b="1" dirty="0" err="1"/>
            <a:t>StartUML</a:t>
          </a:r>
          <a:endParaRPr lang="zh-CN" altLang="en-US" b="1" dirty="0"/>
        </a:p>
      </dgm:t>
    </dgm:pt>
    <dgm:pt modelId="{A5C0FBBA-AF0D-49D5-A75F-0176C2F5398E}" type="parTrans" cxnId="{1B3368EB-2CA2-4946-9927-4D6717305E84}">
      <dgm:prSet/>
      <dgm:spPr/>
      <dgm:t>
        <a:bodyPr/>
        <a:lstStyle/>
        <a:p>
          <a:endParaRPr lang="zh-CN" altLang="en-US" b="1"/>
        </a:p>
      </dgm:t>
    </dgm:pt>
    <dgm:pt modelId="{58E76683-DEC6-4C5D-924C-C871C1338411}" type="sibTrans" cxnId="{1B3368EB-2CA2-4946-9927-4D6717305E84}">
      <dgm:prSet/>
      <dgm:spPr/>
      <dgm:t>
        <a:bodyPr/>
        <a:lstStyle/>
        <a:p>
          <a:endParaRPr lang="zh-CN" altLang="en-US" b="1"/>
        </a:p>
      </dgm:t>
    </dgm:pt>
    <dgm:pt modelId="{DCC08137-1EB4-4582-A39B-1CB4406E5CAF}">
      <dgm:prSet phldrT="[文本]"/>
      <dgm:spPr/>
      <dgm:t>
        <a:bodyPr/>
        <a:lstStyle/>
        <a:p>
          <a:r>
            <a:rPr lang="en-US" altLang="zh-CN" b="1" dirty="0" err="1"/>
            <a:t>PhotoShop</a:t>
          </a:r>
          <a:endParaRPr lang="zh-CN" altLang="en-US" b="1" dirty="0"/>
        </a:p>
      </dgm:t>
    </dgm:pt>
    <dgm:pt modelId="{2D12E091-5913-4B56-B141-5ECDCEAF9774}" type="parTrans" cxnId="{F131FB4D-CC00-41AB-A2EE-535D6AE07894}">
      <dgm:prSet/>
      <dgm:spPr/>
      <dgm:t>
        <a:bodyPr/>
        <a:lstStyle/>
        <a:p>
          <a:endParaRPr lang="zh-CN" altLang="en-US" b="1"/>
        </a:p>
      </dgm:t>
    </dgm:pt>
    <dgm:pt modelId="{93C62381-D1C0-486B-BF22-103D1BF9F672}" type="sibTrans" cxnId="{F131FB4D-CC00-41AB-A2EE-535D6AE07894}">
      <dgm:prSet/>
      <dgm:spPr/>
      <dgm:t>
        <a:bodyPr/>
        <a:lstStyle/>
        <a:p>
          <a:endParaRPr lang="zh-CN" altLang="en-US" b="1"/>
        </a:p>
      </dgm:t>
    </dgm:pt>
    <dgm:pt modelId="{8F58D089-3137-4910-BBBC-75FCCE8BD5EC}">
      <dgm:prSet phldrT="[文本]"/>
      <dgm:spPr/>
      <dgm:t>
        <a:bodyPr/>
        <a:lstStyle/>
        <a:p>
          <a:r>
            <a:rPr lang="en-US" altLang="zh-CN" b="1" dirty="0"/>
            <a:t>Word</a:t>
          </a:r>
          <a:endParaRPr lang="zh-CN" altLang="en-US" b="1" dirty="0"/>
        </a:p>
      </dgm:t>
    </dgm:pt>
    <dgm:pt modelId="{1EE07428-8711-4501-8CE1-BD6C69FF62EF}" type="parTrans" cxnId="{1B833C38-1856-41F2-84DC-2023CDF089C7}">
      <dgm:prSet/>
      <dgm:spPr/>
      <dgm:t>
        <a:bodyPr/>
        <a:lstStyle/>
        <a:p>
          <a:endParaRPr lang="zh-CN" altLang="en-US" b="1"/>
        </a:p>
      </dgm:t>
    </dgm:pt>
    <dgm:pt modelId="{101D1CA4-EC08-4234-A0CB-5186950CA796}" type="sibTrans" cxnId="{1B833C38-1856-41F2-84DC-2023CDF089C7}">
      <dgm:prSet/>
      <dgm:spPr/>
      <dgm:t>
        <a:bodyPr/>
        <a:lstStyle/>
        <a:p>
          <a:endParaRPr lang="zh-CN" altLang="en-US" b="1"/>
        </a:p>
      </dgm:t>
    </dgm:pt>
    <dgm:pt modelId="{7333D391-60F2-4EE6-BDA2-CF45D910DA3A}">
      <dgm:prSet phldrT="[文本]"/>
      <dgm:spPr/>
      <dgm:t>
        <a:bodyPr/>
        <a:lstStyle/>
        <a:p>
          <a:r>
            <a:rPr lang="en-US" altLang="en-US" b="1" dirty="0"/>
            <a:t>IntelliJ IDEA</a:t>
          </a:r>
          <a:endParaRPr lang="zh-CN" altLang="en-US" b="1" dirty="0"/>
        </a:p>
      </dgm:t>
    </dgm:pt>
    <dgm:pt modelId="{4E639DC3-3091-47CA-88E4-123F42EEF59E}" type="parTrans" cxnId="{744B25CF-C945-450D-9465-BFE61F7EC044}">
      <dgm:prSet/>
      <dgm:spPr/>
      <dgm:t>
        <a:bodyPr/>
        <a:lstStyle/>
        <a:p>
          <a:endParaRPr lang="zh-CN" altLang="en-US" b="1"/>
        </a:p>
      </dgm:t>
    </dgm:pt>
    <dgm:pt modelId="{BF4BF4E2-BE14-4734-A21A-29F74C88D024}" type="sibTrans" cxnId="{744B25CF-C945-450D-9465-BFE61F7EC044}">
      <dgm:prSet/>
      <dgm:spPr/>
      <dgm:t>
        <a:bodyPr/>
        <a:lstStyle/>
        <a:p>
          <a:endParaRPr lang="zh-CN" altLang="en-US" b="1"/>
        </a:p>
      </dgm:t>
    </dgm:pt>
    <dgm:pt modelId="{C6AB4552-A8D2-4501-B35E-9D7D66302E06}">
      <dgm:prSet phldrT="[文本]"/>
      <dgm:spPr/>
      <dgm:t>
        <a:bodyPr/>
        <a:lstStyle/>
        <a:p>
          <a:r>
            <a:rPr lang="en-US" altLang="zh-CN" b="1" dirty="0"/>
            <a:t>NetBeans</a:t>
          </a:r>
          <a:endParaRPr lang="zh-CN" altLang="en-US" b="1" dirty="0"/>
        </a:p>
      </dgm:t>
    </dgm:pt>
    <dgm:pt modelId="{65C4003E-D277-4B81-876A-151F968E07BA}" type="parTrans" cxnId="{25FB687C-D046-4973-9DC1-679FD34612E3}">
      <dgm:prSet/>
      <dgm:spPr/>
      <dgm:t>
        <a:bodyPr/>
        <a:lstStyle/>
        <a:p>
          <a:endParaRPr lang="zh-CN" altLang="en-US" b="1"/>
        </a:p>
      </dgm:t>
    </dgm:pt>
    <dgm:pt modelId="{E452E169-36F8-4E72-9EA5-1B8479043581}" type="sibTrans" cxnId="{25FB687C-D046-4973-9DC1-679FD34612E3}">
      <dgm:prSet/>
      <dgm:spPr/>
      <dgm:t>
        <a:bodyPr/>
        <a:lstStyle/>
        <a:p>
          <a:endParaRPr lang="zh-CN" altLang="en-US" b="1"/>
        </a:p>
      </dgm:t>
    </dgm:pt>
    <dgm:pt modelId="{44E30CFF-86C3-418F-BA84-0737574C1CBD}">
      <dgm:prSet phldrT="[文本]"/>
      <dgm:spPr/>
      <dgm:t>
        <a:bodyPr/>
        <a:lstStyle/>
        <a:p>
          <a:r>
            <a:rPr lang="en-US" altLang="zh-CN" b="1" dirty="0"/>
            <a:t>Excel</a:t>
          </a:r>
          <a:endParaRPr lang="zh-CN" altLang="en-US" b="1" dirty="0"/>
        </a:p>
      </dgm:t>
    </dgm:pt>
    <dgm:pt modelId="{7826AE91-0433-41EC-AA2B-5756D07C5834}" type="parTrans" cxnId="{11F363BA-5DA6-4F28-9271-BABF9FA7DDC6}">
      <dgm:prSet/>
      <dgm:spPr/>
      <dgm:t>
        <a:bodyPr/>
        <a:lstStyle/>
        <a:p>
          <a:endParaRPr lang="zh-CN" altLang="en-US" b="1"/>
        </a:p>
      </dgm:t>
    </dgm:pt>
    <dgm:pt modelId="{D578F887-4369-4038-A139-696C5604921B}" type="sibTrans" cxnId="{11F363BA-5DA6-4F28-9271-BABF9FA7DDC6}">
      <dgm:prSet/>
      <dgm:spPr/>
      <dgm:t>
        <a:bodyPr/>
        <a:lstStyle/>
        <a:p>
          <a:endParaRPr lang="zh-CN" altLang="en-US" b="1"/>
        </a:p>
      </dgm:t>
    </dgm:pt>
    <dgm:pt modelId="{9ABAD79B-7B8B-4FB1-8CE5-0074EC5D98E1}">
      <dgm:prSet phldrT="[文本]"/>
      <dgm:spPr/>
      <dgm:t>
        <a:bodyPr/>
        <a:lstStyle/>
        <a:p>
          <a:r>
            <a:rPr lang="en-US" altLang="zh-CN" b="1" dirty="0"/>
            <a:t>LoadRunner</a:t>
          </a:r>
          <a:endParaRPr lang="zh-CN" altLang="en-US" b="1" dirty="0"/>
        </a:p>
      </dgm:t>
    </dgm:pt>
    <dgm:pt modelId="{ADFF016F-CC75-4A6B-AA40-0965E2632651}" type="parTrans" cxnId="{7A1BED87-6277-4F87-BFE8-D6FBB19F6F04}">
      <dgm:prSet/>
      <dgm:spPr/>
      <dgm:t>
        <a:bodyPr/>
        <a:lstStyle/>
        <a:p>
          <a:endParaRPr lang="zh-CN" altLang="en-US" b="1"/>
        </a:p>
      </dgm:t>
    </dgm:pt>
    <dgm:pt modelId="{A8BC267B-3D8A-48D8-94B3-3894A6C62FEF}" type="sibTrans" cxnId="{7A1BED87-6277-4F87-BFE8-D6FBB19F6F04}">
      <dgm:prSet/>
      <dgm:spPr/>
      <dgm:t>
        <a:bodyPr/>
        <a:lstStyle/>
        <a:p>
          <a:endParaRPr lang="zh-CN" altLang="en-US" b="1"/>
        </a:p>
      </dgm:t>
    </dgm:pt>
    <dgm:pt modelId="{214A22C9-8158-480C-AF0D-2C3CDAB66F29}">
      <dgm:prSet phldrT="[文本]"/>
      <dgm:spPr/>
      <dgm:t>
        <a:bodyPr/>
        <a:lstStyle/>
        <a:p>
          <a:r>
            <a:rPr lang="en-US" altLang="zh-CN" b="1" dirty="0"/>
            <a:t>Maven</a:t>
          </a:r>
          <a:endParaRPr lang="zh-CN" altLang="en-US" b="1" dirty="0"/>
        </a:p>
      </dgm:t>
    </dgm:pt>
    <dgm:pt modelId="{BDF50801-9DD4-4BE5-B680-1C53BA648AB9}" type="parTrans" cxnId="{8E126E1E-9525-4733-9D0A-A31B097A4D78}">
      <dgm:prSet/>
      <dgm:spPr/>
      <dgm:t>
        <a:bodyPr/>
        <a:lstStyle/>
        <a:p>
          <a:endParaRPr lang="zh-CN" altLang="en-US" b="1"/>
        </a:p>
      </dgm:t>
    </dgm:pt>
    <dgm:pt modelId="{8A892ECB-6DBA-40B9-A1E5-F36B5C3E2483}" type="sibTrans" cxnId="{8E126E1E-9525-4733-9D0A-A31B097A4D78}">
      <dgm:prSet/>
      <dgm:spPr/>
      <dgm:t>
        <a:bodyPr/>
        <a:lstStyle/>
        <a:p>
          <a:endParaRPr lang="zh-CN" altLang="en-US" b="1"/>
        </a:p>
      </dgm:t>
    </dgm:pt>
    <dgm:pt modelId="{888DD89D-EEB0-4955-BF85-ABB787CC78FF}">
      <dgm:prSet phldrT="[文本]"/>
      <dgm:spPr/>
      <dgm:t>
        <a:bodyPr/>
        <a:lstStyle/>
        <a:p>
          <a:r>
            <a:rPr lang="en-US" altLang="zh-CN" b="1" dirty="0"/>
            <a:t>Gradle</a:t>
          </a:r>
          <a:endParaRPr lang="zh-CN" altLang="en-US" b="1" dirty="0"/>
        </a:p>
      </dgm:t>
    </dgm:pt>
    <dgm:pt modelId="{4B08DF75-7896-46EB-A593-3B5EB1BD3D0B}" type="parTrans" cxnId="{362A9364-FEC1-4D4D-A32F-F994F2329A73}">
      <dgm:prSet/>
      <dgm:spPr/>
      <dgm:t>
        <a:bodyPr/>
        <a:lstStyle/>
        <a:p>
          <a:endParaRPr lang="zh-CN" altLang="en-US" b="1"/>
        </a:p>
      </dgm:t>
    </dgm:pt>
    <dgm:pt modelId="{63F8A7EE-2A73-4694-BBFE-A2F97E3E0C53}" type="sibTrans" cxnId="{362A9364-FEC1-4D4D-A32F-F994F2329A73}">
      <dgm:prSet/>
      <dgm:spPr/>
      <dgm:t>
        <a:bodyPr/>
        <a:lstStyle/>
        <a:p>
          <a:endParaRPr lang="zh-CN" altLang="en-US" b="1"/>
        </a:p>
      </dgm:t>
    </dgm:pt>
    <dgm:pt modelId="{1B3701BC-78BF-4771-AB0A-275F7CCAF2B2}">
      <dgm:prSet phldrT="[文本]"/>
      <dgm:spPr/>
      <dgm:t>
        <a:bodyPr/>
        <a:lstStyle/>
        <a:p>
          <a:r>
            <a:rPr lang="en-US" altLang="zh-CN" b="1" dirty="0"/>
            <a:t>Ant</a:t>
          </a:r>
          <a:endParaRPr lang="zh-CN" altLang="en-US" b="1" dirty="0"/>
        </a:p>
      </dgm:t>
    </dgm:pt>
    <dgm:pt modelId="{6B63F376-7EE0-44A6-AE8A-06B74B504A66}" type="parTrans" cxnId="{8A058821-20F7-4476-86F2-B0F2CBA36CE2}">
      <dgm:prSet/>
      <dgm:spPr/>
      <dgm:t>
        <a:bodyPr/>
        <a:lstStyle/>
        <a:p>
          <a:endParaRPr lang="zh-CN" altLang="en-US" b="1"/>
        </a:p>
      </dgm:t>
    </dgm:pt>
    <dgm:pt modelId="{991590F1-B553-4F30-8E6D-1A28725918BF}" type="sibTrans" cxnId="{8A058821-20F7-4476-86F2-B0F2CBA36CE2}">
      <dgm:prSet/>
      <dgm:spPr/>
      <dgm:t>
        <a:bodyPr/>
        <a:lstStyle/>
        <a:p>
          <a:endParaRPr lang="zh-CN" altLang="en-US" b="1"/>
        </a:p>
      </dgm:t>
    </dgm:pt>
    <dgm:pt modelId="{09CCD82C-6ECB-4F06-A2EC-629AF6B4DFF9}" type="pres">
      <dgm:prSet presAssocID="{1F5B66B4-63D9-41D2-9568-8F1C8FDD8D19}" presName="linearFlow" presStyleCnt="0">
        <dgm:presLayoutVars>
          <dgm:dir/>
          <dgm:animLvl val="lvl"/>
          <dgm:resizeHandles val="exact"/>
        </dgm:presLayoutVars>
      </dgm:prSet>
      <dgm:spPr/>
    </dgm:pt>
    <dgm:pt modelId="{F487C781-3CD4-46B7-A9B8-C98F7CC086CE}" type="pres">
      <dgm:prSet presAssocID="{4E1C73CC-B70C-44B4-B557-FF7AEBAEDF11}" presName="composite" presStyleCnt="0"/>
      <dgm:spPr/>
    </dgm:pt>
    <dgm:pt modelId="{29E0A899-14B5-4B20-BC0F-739786DC3F09}" type="pres">
      <dgm:prSet presAssocID="{4E1C73CC-B70C-44B4-B557-FF7AEBAEDF11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A1BC7B7-3A64-452F-85D7-C6E03529B14E}" type="pres">
      <dgm:prSet presAssocID="{4E1C73CC-B70C-44B4-B557-FF7AEBAEDF11}" presName="parSh" presStyleLbl="node1" presStyleIdx="0" presStyleCnt="5"/>
      <dgm:spPr/>
    </dgm:pt>
    <dgm:pt modelId="{3FF23643-0E83-426A-A3F8-98920EEC55A9}" type="pres">
      <dgm:prSet presAssocID="{4E1C73CC-B70C-44B4-B557-FF7AEBAEDF11}" presName="desTx" presStyleLbl="fgAcc1" presStyleIdx="0" presStyleCnt="5">
        <dgm:presLayoutVars>
          <dgm:bulletEnabled val="1"/>
        </dgm:presLayoutVars>
      </dgm:prSet>
      <dgm:spPr/>
    </dgm:pt>
    <dgm:pt modelId="{DCE3CA79-9663-424B-AFFE-18A4632A5D12}" type="pres">
      <dgm:prSet presAssocID="{201BDE86-350C-48C7-BA43-561E90EAA996}" presName="sibTrans" presStyleLbl="sibTrans2D1" presStyleIdx="0" presStyleCnt="4"/>
      <dgm:spPr/>
    </dgm:pt>
    <dgm:pt modelId="{DBAFEA09-8B67-4C21-8E2F-6103751196FC}" type="pres">
      <dgm:prSet presAssocID="{201BDE86-350C-48C7-BA43-561E90EAA996}" presName="connTx" presStyleLbl="sibTrans2D1" presStyleIdx="0" presStyleCnt="4"/>
      <dgm:spPr/>
    </dgm:pt>
    <dgm:pt modelId="{D419D601-20B4-4748-9B60-256D7A534AAA}" type="pres">
      <dgm:prSet presAssocID="{87D6CCEB-2EEB-4175-BC1D-C1BCC09B49E0}" presName="composite" presStyleCnt="0"/>
      <dgm:spPr/>
    </dgm:pt>
    <dgm:pt modelId="{04436C99-7AFF-4F60-9B10-FF20574680F9}" type="pres">
      <dgm:prSet presAssocID="{87D6CCEB-2EEB-4175-BC1D-C1BCC09B49E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84E2183-B0E7-444C-A8BF-9FAB9DCDA8AA}" type="pres">
      <dgm:prSet presAssocID="{87D6CCEB-2EEB-4175-BC1D-C1BCC09B49E0}" presName="parSh" presStyleLbl="node1" presStyleIdx="1" presStyleCnt="5"/>
      <dgm:spPr/>
    </dgm:pt>
    <dgm:pt modelId="{C993663A-0801-4EB1-B9E4-6CCEF87CAF3B}" type="pres">
      <dgm:prSet presAssocID="{87D6CCEB-2EEB-4175-BC1D-C1BCC09B49E0}" presName="desTx" presStyleLbl="fgAcc1" presStyleIdx="1" presStyleCnt="5">
        <dgm:presLayoutVars>
          <dgm:bulletEnabled val="1"/>
        </dgm:presLayoutVars>
      </dgm:prSet>
      <dgm:spPr/>
    </dgm:pt>
    <dgm:pt modelId="{96D8822A-D67E-4DC2-9534-7857C7BDFC49}" type="pres">
      <dgm:prSet presAssocID="{183AD4CF-6552-425E-92A2-025AD1EA716D}" presName="sibTrans" presStyleLbl="sibTrans2D1" presStyleIdx="1" presStyleCnt="4"/>
      <dgm:spPr/>
    </dgm:pt>
    <dgm:pt modelId="{F2218ADA-BCE2-4A51-A8A2-71B1C707F21B}" type="pres">
      <dgm:prSet presAssocID="{183AD4CF-6552-425E-92A2-025AD1EA716D}" presName="connTx" presStyleLbl="sibTrans2D1" presStyleIdx="1" presStyleCnt="4"/>
      <dgm:spPr/>
    </dgm:pt>
    <dgm:pt modelId="{6306A8E4-7FFC-4403-A786-ED4311626FEC}" type="pres">
      <dgm:prSet presAssocID="{84A29C1C-16B7-4360-9893-07E9B3FF1E53}" presName="composite" presStyleCnt="0"/>
      <dgm:spPr/>
    </dgm:pt>
    <dgm:pt modelId="{42703C91-2874-45BE-BA54-D056074B6644}" type="pres">
      <dgm:prSet presAssocID="{84A29C1C-16B7-4360-9893-07E9B3FF1E53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AA88802-BE4E-40D5-A875-C8CB30436C8E}" type="pres">
      <dgm:prSet presAssocID="{84A29C1C-16B7-4360-9893-07E9B3FF1E53}" presName="parSh" presStyleLbl="node1" presStyleIdx="2" presStyleCnt="5"/>
      <dgm:spPr/>
    </dgm:pt>
    <dgm:pt modelId="{2E6167F8-76B7-41E1-95A4-FAABBF53DC4C}" type="pres">
      <dgm:prSet presAssocID="{84A29C1C-16B7-4360-9893-07E9B3FF1E53}" presName="desTx" presStyleLbl="fgAcc1" presStyleIdx="2" presStyleCnt="5">
        <dgm:presLayoutVars>
          <dgm:bulletEnabled val="1"/>
        </dgm:presLayoutVars>
      </dgm:prSet>
      <dgm:spPr/>
    </dgm:pt>
    <dgm:pt modelId="{629952F4-0455-4579-8212-738B98C01CD8}" type="pres">
      <dgm:prSet presAssocID="{D3AD739B-DB6A-40E1-BB22-DB43EC9CE6B3}" presName="sibTrans" presStyleLbl="sibTrans2D1" presStyleIdx="2" presStyleCnt="4"/>
      <dgm:spPr/>
    </dgm:pt>
    <dgm:pt modelId="{03697057-EDC4-42AB-AACC-06B2D27DADDE}" type="pres">
      <dgm:prSet presAssocID="{D3AD739B-DB6A-40E1-BB22-DB43EC9CE6B3}" presName="connTx" presStyleLbl="sibTrans2D1" presStyleIdx="2" presStyleCnt="4"/>
      <dgm:spPr/>
    </dgm:pt>
    <dgm:pt modelId="{F79135E3-3A17-4161-87C0-421FF3F0A5E7}" type="pres">
      <dgm:prSet presAssocID="{98EF4969-DBE7-4DBF-9C62-B7976BDA0B32}" presName="composite" presStyleCnt="0"/>
      <dgm:spPr/>
    </dgm:pt>
    <dgm:pt modelId="{D50794A5-11AC-4842-BA3C-CBE5416E24A1}" type="pres">
      <dgm:prSet presAssocID="{98EF4969-DBE7-4DBF-9C62-B7976BDA0B32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3CA0AAB-21BB-4E7B-89B8-EE22E68AFC2C}" type="pres">
      <dgm:prSet presAssocID="{98EF4969-DBE7-4DBF-9C62-B7976BDA0B32}" presName="parSh" presStyleLbl="node1" presStyleIdx="3" presStyleCnt="5"/>
      <dgm:spPr/>
    </dgm:pt>
    <dgm:pt modelId="{D9B5F5D9-8B30-4D30-A7F7-34059AB5065A}" type="pres">
      <dgm:prSet presAssocID="{98EF4969-DBE7-4DBF-9C62-B7976BDA0B32}" presName="desTx" presStyleLbl="fgAcc1" presStyleIdx="3" presStyleCnt="5">
        <dgm:presLayoutVars>
          <dgm:bulletEnabled val="1"/>
        </dgm:presLayoutVars>
      </dgm:prSet>
      <dgm:spPr/>
    </dgm:pt>
    <dgm:pt modelId="{5CBB264F-188E-406A-BE9D-5C93C4ED77D3}" type="pres">
      <dgm:prSet presAssocID="{5048F297-17D4-43AD-8C0C-88D04BB20A88}" presName="sibTrans" presStyleLbl="sibTrans2D1" presStyleIdx="3" presStyleCnt="4"/>
      <dgm:spPr/>
    </dgm:pt>
    <dgm:pt modelId="{A18FBD26-3A56-427B-8088-BEBD83439DB2}" type="pres">
      <dgm:prSet presAssocID="{5048F297-17D4-43AD-8C0C-88D04BB20A88}" presName="connTx" presStyleLbl="sibTrans2D1" presStyleIdx="3" presStyleCnt="4"/>
      <dgm:spPr/>
    </dgm:pt>
    <dgm:pt modelId="{A0C77FF1-F915-4BF2-B210-F99E638E2DE2}" type="pres">
      <dgm:prSet presAssocID="{3521468B-5841-4641-A917-EA7885CF84B1}" presName="composite" presStyleCnt="0"/>
      <dgm:spPr/>
    </dgm:pt>
    <dgm:pt modelId="{940CDFAC-4F77-42DB-81D4-7BE2962A5CD8}" type="pres">
      <dgm:prSet presAssocID="{3521468B-5841-4641-A917-EA7885CF84B1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E6E1C00-CD63-4CD4-BCB0-561B54C110EE}" type="pres">
      <dgm:prSet presAssocID="{3521468B-5841-4641-A917-EA7885CF84B1}" presName="parSh" presStyleLbl="node1" presStyleIdx="4" presStyleCnt="5"/>
      <dgm:spPr/>
    </dgm:pt>
    <dgm:pt modelId="{AB1CEE06-0161-41FB-8CD0-D93D70186CB0}" type="pres">
      <dgm:prSet presAssocID="{3521468B-5841-4641-A917-EA7885CF84B1}" presName="desTx" presStyleLbl="fgAcc1" presStyleIdx="4" presStyleCnt="5">
        <dgm:presLayoutVars>
          <dgm:bulletEnabled val="1"/>
        </dgm:presLayoutVars>
      </dgm:prSet>
      <dgm:spPr/>
    </dgm:pt>
  </dgm:ptLst>
  <dgm:cxnLst>
    <dgm:cxn modelId="{45F4C205-ADEB-4657-8158-FF0DC1B88F37}" srcId="{1F5B66B4-63D9-41D2-9568-8F1C8FDD8D19}" destId="{98EF4969-DBE7-4DBF-9C62-B7976BDA0B32}" srcOrd="3" destOrd="0" parTransId="{E8402AC3-C6DD-4636-BDD4-C81C2530CD75}" sibTransId="{5048F297-17D4-43AD-8C0C-88D04BB20A88}"/>
    <dgm:cxn modelId="{D9FF0214-F32F-4F40-8E65-E2EFCCBF6F0A}" type="presOf" srcId="{98EF4969-DBE7-4DBF-9C62-B7976BDA0B32}" destId="{D50794A5-11AC-4842-BA3C-CBE5416E24A1}" srcOrd="0" destOrd="0" presId="urn:microsoft.com/office/officeart/2005/8/layout/process3"/>
    <dgm:cxn modelId="{8E126E1E-9525-4733-9D0A-A31B097A4D78}" srcId="{3521468B-5841-4641-A917-EA7885CF84B1}" destId="{214A22C9-8158-480C-AF0D-2C3CDAB66F29}" srcOrd="0" destOrd="0" parTransId="{BDF50801-9DD4-4BE5-B680-1C53BA648AB9}" sibTransId="{8A892ECB-6DBA-40B9-A1E5-F36B5C3E2483}"/>
    <dgm:cxn modelId="{8A058821-20F7-4476-86F2-B0F2CBA36CE2}" srcId="{3521468B-5841-4641-A917-EA7885CF84B1}" destId="{1B3701BC-78BF-4771-AB0A-275F7CCAF2B2}" srcOrd="2" destOrd="0" parTransId="{6B63F376-7EE0-44A6-AE8A-06B74B504A66}" sibTransId="{991590F1-B553-4F30-8E6D-1A28725918BF}"/>
    <dgm:cxn modelId="{9FD20722-B1A7-4688-9494-95BE9606E874}" type="presOf" srcId="{183AD4CF-6552-425E-92A2-025AD1EA716D}" destId="{96D8822A-D67E-4DC2-9534-7857C7BDFC49}" srcOrd="0" destOrd="0" presId="urn:microsoft.com/office/officeart/2005/8/layout/process3"/>
    <dgm:cxn modelId="{98562324-E4B3-4610-8333-EA959CBC79FC}" srcId="{1F5B66B4-63D9-41D2-9568-8F1C8FDD8D19}" destId="{87D6CCEB-2EEB-4175-BC1D-C1BCC09B49E0}" srcOrd="1" destOrd="0" parTransId="{67C641C1-8739-4B3B-9FB7-004EFB9BA0E8}" sibTransId="{183AD4CF-6552-425E-92A2-025AD1EA716D}"/>
    <dgm:cxn modelId="{9118F024-1813-47AF-85CF-213A6F3BA53C}" type="presOf" srcId="{8A1142C2-B485-4B5C-8000-E26CE198954E}" destId="{C993663A-0801-4EB1-B9E4-6CCEF87CAF3B}" srcOrd="0" destOrd="1" presId="urn:microsoft.com/office/officeart/2005/8/layout/process3"/>
    <dgm:cxn modelId="{8C6B812B-DFC9-4313-BFD0-6B9EB9213BB9}" type="presOf" srcId="{1B3701BC-78BF-4771-AB0A-275F7CCAF2B2}" destId="{AB1CEE06-0161-41FB-8CD0-D93D70186CB0}" srcOrd="0" destOrd="2" presId="urn:microsoft.com/office/officeart/2005/8/layout/process3"/>
    <dgm:cxn modelId="{AA62A636-E3B7-4448-8E5C-A715477B0AC7}" type="presOf" srcId="{87D6CCEB-2EEB-4175-BC1D-C1BCC09B49E0}" destId="{04436C99-7AFF-4F60-9B10-FF20574680F9}" srcOrd="0" destOrd="0" presId="urn:microsoft.com/office/officeart/2005/8/layout/process3"/>
    <dgm:cxn modelId="{1B833C38-1856-41F2-84DC-2023CDF089C7}" srcId="{87D6CCEB-2EEB-4175-BC1D-C1BCC09B49E0}" destId="{8F58D089-3137-4910-BBBC-75FCCE8BD5EC}" srcOrd="3" destOrd="0" parTransId="{1EE07428-8711-4501-8CE1-BD6C69FF62EF}" sibTransId="{101D1CA4-EC08-4234-A0CB-5186950CA796}"/>
    <dgm:cxn modelId="{058E0861-15FF-4D49-9CD6-04C39274FAB2}" type="presOf" srcId="{BCA76B0D-A676-41E8-BEDF-D7CB4D76DEE3}" destId="{3FF23643-0E83-426A-A3F8-98920EEC55A9}" srcOrd="0" destOrd="2" presId="urn:microsoft.com/office/officeart/2005/8/layout/process3"/>
    <dgm:cxn modelId="{871B1562-652B-485E-8BAF-61E9D04EA24A}" type="presOf" srcId="{98EF4969-DBE7-4DBF-9C62-B7976BDA0B32}" destId="{C3CA0AAB-21BB-4E7B-89B8-EE22E68AFC2C}" srcOrd="1" destOrd="0" presId="urn:microsoft.com/office/officeart/2005/8/layout/process3"/>
    <dgm:cxn modelId="{362A9364-FEC1-4D4D-A32F-F994F2329A73}" srcId="{3521468B-5841-4641-A917-EA7885CF84B1}" destId="{888DD89D-EEB0-4955-BF85-ABB787CC78FF}" srcOrd="1" destOrd="0" parTransId="{4B08DF75-7896-46EB-A593-3B5EB1BD3D0B}" sibTransId="{63F8A7EE-2A73-4694-BBFE-A2F97E3E0C53}"/>
    <dgm:cxn modelId="{5571C068-25D6-40D7-A1FA-701C0794EBC3}" srcId="{1F5B66B4-63D9-41D2-9568-8F1C8FDD8D19}" destId="{3521468B-5841-4641-A917-EA7885CF84B1}" srcOrd="4" destOrd="0" parTransId="{0885D373-54F6-4E89-9C1A-D1B1B05933A6}" sibTransId="{1CE6AAE4-F41B-4BCD-B97F-DEC2A5B61707}"/>
    <dgm:cxn modelId="{13104549-AA1F-4604-9799-1FCDC09D440B}" srcId="{98EF4969-DBE7-4DBF-9C62-B7976BDA0B32}" destId="{FD07D2FA-A03F-45FB-B3FA-917BDCE954B3}" srcOrd="0" destOrd="0" parTransId="{9AE10601-0D3A-4251-AAD9-2FED193BCAE0}" sibTransId="{A8434899-1210-4F60-8428-6BC95220E0CB}"/>
    <dgm:cxn modelId="{F532BC69-6A8A-4E70-914B-019A3EC30F78}" type="presOf" srcId="{201BDE86-350C-48C7-BA43-561E90EAA996}" destId="{DCE3CA79-9663-424B-AFFE-18A4632A5D12}" srcOrd="0" destOrd="0" presId="urn:microsoft.com/office/officeart/2005/8/layout/process3"/>
    <dgm:cxn modelId="{7F83FF4B-F78C-49EA-BD6D-859A11069528}" type="presOf" srcId="{5048F297-17D4-43AD-8C0C-88D04BB20A88}" destId="{A18FBD26-3A56-427B-8088-BEBD83439DB2}" srcOrd="1" destOrd="0" presId="urn:microsoft.com/office/officeart/2005/8/layout/process3"/>
    <dgm:cxn modelId="{257F7B6C-6D33-4FDC-9A74-08CA5D0B45FC}" type="presOf" srcId="{214A22C9-8158-480C-AF0D-2C3CDAB66F29}" destId="{AB1CEE06-0161-41FB-8CD0-D93D70186CB0}" srcOrd="0" destOrd="0" presId="urn:microsoft.com/office/officeart/2005/8/layout/process3"/>
    <dgm:cxn modelId="{F131FB4D-CC00-41AB-A2EE-535D6AE07894}" srcId="{87D6CCEB-2EEB-4175-BC1D-C1BCC09B49E0}" destId="{DCC08137-1EB4-4582-A39B-1CB4406E5CAF}" srcOrd="2" destOrd="0" parTransId="{2D12E091-5913-4B56-B141-5ECDCEAF9774}" sibTransId="{93C62381-D1C0-486B-BF22-103D1BF9F672}"/>
    <dgm:cxn modelId="{E19ADC70-02A7-4162-8022-5106C94F52E6}" type="presOf" srcId="{84A29C1C-16B7-4360-9893-07E9B3FF1E53}" destId="{8AA88802-BE4E-40D5-A875-C8CB30436C8E}" srcOrd="1" destOrd="0" presId="urn:microsoft.com/office/officeart/2005/8/layout/process3"/>
    <dgm:cxn modelId="{ECF8EF50-C50E-44B9-8123-6F0EC7BC5EFD}" type="presOf" srcId="{888DD89D-EEB0-4955-BF85-ABB787CC78FF}" destId="{AB1CEE06-0161-41FB-8CD0-D93D70186CB0}" srcOrd="0" destOrd="1" presId="urn:microsoft.com/office/officeart/2005/8/layout/process3"/>
    <dgm:cxn modelId="{F2C2EF71-442C-470D-B319-9428804583E4}" srcId="{84A29C1C-16B7-4360-9893-07E9B3FF1E53}" destId="{F1CADBDE-D637-4306-85B6-E4AB8054639F}" srcOrd="0" destOrd="0" parTransId="{F3FF9C65-0A10-4A52-B3F7-F3792772B2D8}" sibTransId="{C3475FDB-5C4D-4704-87F9-FF999A2FCC0B}"/>
    <dgm:cxn modelId="{0117E67B-9451-4B93-B4C1-11A8FA725FE5}" type="presOf" srcId="{3521468B-5841-4641-A917-EA7885CF84B1}" destId="{940CDFAC-4F77-42DB-81D4-7BE2962A5CD8}" srcOrd="0" destOrd="0" presId="urn:microsoft.com/office/officeart/2005/8/layout/process3"/>
    <dgm:cxn modelId="{25FB687C-D046-4973-9DC1-679FD34612E3}" srcId="{84A29C1C-16B7-4360-9893-07E9B3FF1E53}" destId="{C6AB4552-A8D2-4501-B35E-9D7D66302E06}" srcOrd="2" destOrd="0" parTransId="{65C4003E-D277-4B81-876A-151F968E07BA}" sibTransId="{E452E169-36F8-4E72-9EA5-1B8479043581}"/>
    <dgm:cxn modelId="{700FA584-3378-4236-B55B-45190FC5339F}" srcId="{4E1C73CC-B70C-44B4-B557-FF7AEBAEDF11}" destId="{A7873670-ACCA-479D-8CB4-E718EF9CA9A4}" srcOrd="1" destOrd="0" parTransId="{B42F30A5-4FD1-4EE3-B6B1-908C950639CF}" sibTransId="{0A5C526C-E466-44BA-A925-CBE4D1336DF1}"/>
    <dgm:cxn modelId="{7A1BED87-6277-4F87-BFE8-D6FBB19F6F04}" srcId="{98EF4969-DBE7-4DBF-9C62-B7976BDA0B32}" destId="{9ABAD79B-7B8B-4FB1-8CE5-0074EC5D98E1}" srcOrd="1" destOrd="0" parTransId="{ADFF016F-CC75-4A6B-AA40-0965E2632651}" sibTransId="{A8BC267B-3D8A-48D8-94B3-3894A6C62FEF}"/>
    <dgm:cxn modelId="{8D440D93-8DEB-45F1-B196-492B878D5C44}" type="presOf" srcId="{4E1C73CC-B70C-44B4-B557-FF7AEBAEDF11}" destId="{29E0A899-14B5-4B20-BC0F-739786DC3F09}" srcOrd="0" destOrd="0" presId="urn:microsoft.com/office/officeart/2005/8/layout/process3"/>
    <dgm:cxn modelId="{BA10E593-8DF8-4210-AD98-8ABDD535A7D7}" type="presOf" srcId="{5048F297-17D4-43AD-8C0C-88D04BB20A88}" destId="{5CBB264F-188E-406A-BE9D-5C93C4ED77D3}" srcOrd="0" destOrd="0" presId="urn:microsoft.com/office/officeart/2005/8/layout/process3"/>
    <dgm:cxn modelId="{F86B9394-7E6B-489C-9F89-71AFBA2F57AD}" type="presOf" srcId="{0E650725-6422-42C3-99ED-C58BFAEDC64C}" destId="{C993663A-0801-4EB1-B9E4-6CCEF87CAF3B}" srcOrd="0" destOrd="0" presId="urn:microsoft.com/office/officeart/2005/8/layout/process3"/>
    <dgm:cxn modelId="{1208A3A6-88DB-445E-B49E-FFDD83BFB719}" srcId="{4E1C73CC-B70C-44B4-B557-FF7AEBAEDF11}" destId="{2B71FB48-1C10-4646-9D5F-B3DAFF69AE4B}" srcOrd="0" destOrd="0" parTransId="{FE7C0FF0-D751-405A-BDAB-2E384A040CE2}" sibTransId="{9AFC0C2F-D17C-4F44-8CAF-5270E8333DE9}"/>
    <dgm:cxn modelId="{B9A855AA-52FF-4011-A934-BF67F41E5B87}" type="presOf" srcId="{87D6CCEB-2EEB-4175-BC1D-C1BCC09B49E0}" destId="{684E2183-B0E7-444C-A8BF-9FAB9DCDA8AA}" srcOrd="1" destOrd="0" presId="urn:microsoft.com/office/officeart/2005/8/layout/process3"/>
    <dgm:cxn modelId="{3FF366AB-ADAB-44F8-8C54-135558CAF7BA}" type="presOf" srcId="{44E30CFF-86C3-418F-BA84-0737574C1CBD}" destId="{2E6167F8-76B7-41E1-95A4-FAABBF53DC4C}" srcOrd="0" destOrd="3" presId="urn:microsoft.com/office/officeart/2005/8/layout/process3"/>
    <dgm:cxn modelId="{ABE119B4-C799-4639-B38B-5B9E5E731F0D}" type="presOf" srcId="{84A29C1C-16B7-4360-9893-07E9B3FF1E53}" destId="{42703C91-2874-45BE-BA54-D056074B6644}" srcOrd="0" destOrd="0" presId="urn:microsoft.com/office/officeart/2005/8/layout/process3"/>
    <dgm:cxn modelId="{CBE28DB5-EAA1-465B-B554-E39768325475}" type="presOf" srcId="{183AD4CF-6552-425E-92A2-025AD1EA716D}" destId="{F2218ADA-BCE2-4A51-A8A2-71B1C707F21B}" srcOrd="1" destOrd="0" presId="urn:microsoft.com/office/officeart/2005/8/layout/process3"/>
    <dgm:cxn modelId="{CEF092B7-9CFB-42DE-99A5-9E5E08D76AF6}" type="presOf" srcId="{D3AD739B-DB6A-40E1-BB22-DB43EC9CE6B3}" destId="{629952F4-0455-4579-8212-738B98C01CD8}" srcOrd="0" destOrd="0" presId="urn:microsoft.com/office/officeart/2005/8/layout/process3"/>
    <dgm:cxn modelId="{11F363BA-5DA6-4F28-9271-BABF9FA7DDC6}" srcId="{84A29C1C-16B7-4360-9893-07E9B3FF1E53}" destId="{44E30CFF-86C3-418F-BA84-0737574C1CBD}" srcOrd="3" destOrd="0" parTransId="{7826AE91-0433-41EC-AA2B-5756D07C5834}" sibTransId="{D578F887-4369-4038-A139-696C5604921B}"/>
    <dgm:cxn modelId="{287DC5BC-96D8-427F-9BE5-1A2FA48D01FC}" type="presOf" srcId="{201BDE86-350C-48C7-BA43-561E90EAA996}" destId="{DBAFEA09-8B67-4C21-8E2F-6103751196FC}" srcOrd="1" destOrd="0" presId="urn:microsoft.com/office/officeart/2005/8/layout/process3"/>
    <dgm:cxn modelId="{D89873C6-7C20-47DF-A756-9850513D0FF8}" type="presOf" srcId="{A7873670-ACCA-479D-8CB4-E718EF9CA9A4}" destId="{3FF23643-0E83-426A-A3F8-98920EEC55A9}" srcOrd="0" destOrd="1" presId="urn:microsoft.com/office/officeart/2005/8/layout/process3"/>
    <dgm:cxn modelId="{08F1B7C7-5697-4A97-B0D8-F1865DEC4B61}" type="presOf" srcId="{C6AB4552-A8D2-4501-B35E-9D7D66302E06}" destId="{2E6167F8-76B7-41E1-95A4-FAABBF53DC4C}" srcOrd="0" destOrd="2" presId="urn:microsoft.com/office/officeart/2005/8/layout/process3"/>
    <dgm:cxn modelId="{3D346CC8-390B-4A1E-B9A8-5F900DB5E8AB}" type="presOf" srcId="{1F5B66B4-63D9-41D2-9568-8F1C8FDD8D19}" destId="{09CCD82C-6ECB-4F06-A2EC-629AF6B4DFF9}" srcOrd="0" destOrd="0" presId="urn:microsoft.com/office/officeart/2005/8/layout/process3"/>
    <dgm:cxn modelId="{0545F3C8-7BD1-419D-9431-DEF8C0976392}" srcId="{1F5B66B4-63D9-41D2-9568-8F1C8FDD8D19}" destId="{84A29C1C-16B7-4360-9893-07E9B3FF1E53}" srcOrd="2" destOrd="0" parTransId="{03DC2921-BF97-4443-920C-6192E6B74EA7}" sibTransId="{D3AD739B-DB6A-40E1-BB22-DB43EC9CE6B3}"/>
    <dgm:cxn modelId="{3505F7CA-32BD-443B-B3D3-12A41EB85B0C}" type="presOf" srcId="{FD07D2FA-A03F-45FB-B3FA-917BDCE954B3}" destId="{D9B5F5D9-8B30-4D30-A7F7-34059AB5065A}" srcOrd="0" destOrd="0" presId="urn:microsoft.com/office/officeart/2005/8/layout/process3"/>
    <dgm:cxn modelId="{DF230BCD-0C80-4994-8108-DBF6E609E24F}" type="presOf" srcId="{DCC08137-1EB4-4582-A39B-1CB4406E5CAF}" destId="{C993663A-0801-4EB1-B9E4-6CCEF87CAF3B}" srcOrd="0" destOrd="2" presId="urn:microsoft.com/office/officeart/2005/8/layout/process3"/>
    <dgm:cxn modelId="{744B25CF-C945-450D-9465-BFE61F7EC044}" srcId="{84A29C1C-16B7-4360-9893-07E9B3FF1E53}" destId="{7333D391-60F2-4EE6-BDA2-CF45D910DA3A}" srcOrd="1" destOrd="0" parTransId="{4E639DC3-3091-47CA-88E4-123F42EEF59E}" sibTransId="{BF4BF4E2-BE14-4734-A21A-29F74C88D024}"/>
    <dgm:cxn modelId="{6B6452D6-C51B-49F2-84FF-216E8BB21A1E}" type="presOf" srcId="{F1CADBDE-D637-4306-85B6-E4AB8054639F}" destId="{2E6167F8-76B7-41E1-95A4-FAABBF53DC4C}" srcOrd="0" destOrd="0" presId="urn:microsoft.com/office/officeart/2005/8/layout/process3"/>
    <dgm:cxn modelId="{7E5EBFD6-9F93-45F6-8EB1-52841EB164E0}" type="presOf" srcId="{8F58D089-3137-4910-BBBC-75FCCE8BD5EC}" destId="{C993663A-0801-4EB1-B9E4-6CCEF87CAF3B}" srcOrd="0" destOrd="3" presId="urn:microsoft.com/office/officeart/2005/8/layout/process3"/>
    <dgm:cxn modelId="{A7A468DC-176F-455F-99F7-6278C78BA5EA}" type="presOf" srcId="{2B71FB48-1C10-4646-9D5F-B3DAFF69AE4B}" destId="{3FF23643-0E83-426A-A3F8-98920EEC55A9}" srcOrd="0" destOrd="0" presId="urn:microsoft.com/office/officeart/2005/8/layout/process3"/>
    <dgm:cxn modelId="{6A1D28DE-5813-49BB-B5C4-20EBA3D90C85}" type="presOf" srcId="{7333D391-60F2-4EE6-BDA2-CF45D910DA3A}" destId="{2E6167F8-76B7-41E1-95A4-FAABBF53DC4C}" srcOrd="0" destOrd="1" presId="urn:microsoft.com/office/officeart/2005/8/layout/process3"/>
    <dgm:cxn modelId="{8F4092DE-2642-4689-AD24-1B2554ECF830}" type="presOf" srcId="{3521468B-5841-4641-A917-EA7885CF84B1}" destId="{4E6E1C00-CD63-4CD4-BCB0-561B54C110EE}" srcOrd="1" destOrd="0" presId="urn:microsoft.com/office/officeart/2005/8/layout/process3"/>
    <dgm:cxn modelId="{61881DDF-8EEE-412F-985B-07584155776F}" srcId="{1F5B66B4-63D9-41D2-9568-8F1C8FDD8D19}" destId="{4E1C73CC-B70C-44B4-B557-FF7AEBAEDF11}" srcOrd="0" destOrd="0" parTransId="{EC3D4C21-9484-4707-83CB-D824232F13FA}" sibTransId="{201BDE86-350C-48C7-BA43-561E90EAA996}"/>
    <dgm:cxn modelId="{8504A8E6-6883-4CB4-B97C-654B5B16D0DB}" type="presOf" srcId="{9ABAD79B-7B8B-4FB1-8CE5-0074EC5D98E1}" destId="{D9B5F5D9-8B30-4D30-A7F7-34059AB5065A}" srcOrd="0" destOrd="1" presId="urn:microsoft.com/office/officeart/2005/8/layout/process3"/>
    <dgm:cxn modelId="{0D86AFE6-C24B-48E9-819D-A82423A06CEA}" srcId="{4E1C73CC-B70C-44B4-B557-FF7AEBAEDF11}" destId="{BCA76B0D-A676-41E8-BEDF-D7CB4D76DEE3}" srcOrd="2" destOrd="0" parTransId="{6CC2D2A7-B8C3-4490-803E-975B618B2D16}" sibTransId="{1F26EF1D-E32D-4B34-B5E9-0C6B07771F97}"/>
    <dgm:cxn modelId="{715A14E8-53AF-44E6-A6CB-AD2C91B6B9AB}" type="presOf" srcId="{4E1C73CC-B70C-44B4-B557-FF7AEBAEDF11}" destId="{8A1BC7B7-3A64-452F-85D7-C6E03529B14E}" srcOrd="1" destOrd="0" presId="urn:microsoft.com/office/officeart/2005/8/layout/process3"/>
    <dgm:cxn modelId="{1B3368EB-2CA2-4946-9927-4D6717305E84}" srcId="{87D6CCEB-2EEB-4175-BC1D-C1BCC09B49E0}" destId="{8A1142C2-B485-4B5C-8000-E26CE198954E}" srcOrd="1" destOrd="0" parTransId="{A5C0FBBA-AF0D-49D5-A75F-0176C2F5398E}" sibTransId="{58E76683-DEC6-4C5D-924C-C871C1338411}"/>
    <dgm:cxn modelId="{2BA7EEF1-42E2-435C-9102-DAF83D862134}" type="presOf" srcId="{D3AD739B-DB6A-40E1-BB22-DB43EC9CE6B3}" destId="{03697057-EDC4-42AB-AACC-06B2D27DADDE}" srcOrd="1" destOrd="0" presId="urn:microsoft.com/office/officeart/2005/8/layout/process3"/>
    <dgm:cxn modelId="{508A96F9-6A0B-4256-B980-E06BE61EEC49}" srcId="{87D6CCEB-2EEB-4175-BC1D-C1BCC09B49E0}" destId="{0E650725-6422-42C3-99ED-C58BFAEDC64C}" srcOrd="0" destOrd="0" parTransId="{5C8C73EE-1335-4E8D-B78A-E61B6AEBFCE7}" sibTransId="{D65CD9BA-9338-40BA-957E-E04388D07F98}"/>
    <dgm:cxn modelId="{00FE3ED6-7FE2-4538-A5B7-AA08CF5767B7}" type="presParOf" srcId="{09CCD82C-6ECB-4F06-A2EC-629AF6B4DFF9}" destId="{F487C781-3CD4-46B7-A9B8-C98F7CC086CE}" srcOrd="0" destOrd="0" presId="urn:microsoft.com/office/officeart/2005/8/layout/process3"/>
    <dgm:cxn modelId="{12F9FA40-BBCE-46AA-B8E7-0D0DDD061672}" type="presParOf" srcId="{F487C781-3CD4-46B7-A9B8-C98F7CC086CE}" destId="{29E0A899-14B5-4B20-BC0F-739786DC3F09}" srcOrd="0" destOrd="0" presId="urn:microsoft.com/office/officeart/2005/8/layout/process3"/>
    <dgm:cxn modelId="{34072E4C-44DE-4D4A-B7EA-0EF77D0903FD}" type="presParOf" srcId="{F487C781-3CD4-46B7-A9B8-C98F7CC086CE}" destId="{8A1BC7B7-3A64-452F-85D7-C6E03529B14E}" srcOrd="1" destOrd="0" presId="urn:microsoft.com/office/officeart/2005/8/layout/process3"/>
    <dgm:cxn modelId="{A2871540-2250-42A6-BF2D-7DA5F4EE6669}" type="presParOf" srcId="{F487C781-3CD4-46B7-A9B8-C98F7CC086CE}" destId="{3FF23643-0E83-426A-A3F8-98920EEC55A9}" srcOrd="2" destOrd="0" presId="urn:microsoft.com/office/officeart/2005/8/layout/process3"/>
    <dgm:cxn modelId="{11A6D52C-F166-40D1-96D7-1013E2C52DDB}" type="presParOf" srcId="{09CCD82C-6ECB-4F06-A2EC-629AF6B4DFF9}" destId="{DCE3CA79-9663-424B-AFFE-18A4632A5D12}" srcOrd="1" destOrd="0" presId="urn:microsoft.com/office/officeart/2005/8/layout/process3"/>
    <dgm:cxn modelId="{57483965-A9DA-4554-9919-49C2FCEAC451}" type="presParOf" srcId="{DCE3CA79-9663-424B-AFFE-18A4632A5D12}" destId="{DBAFEA09-8B67-4C21-8E2F-6103751196FC}" srcOrd="0" destOrd="0" presId="urn:microsoft.com/office/officeart/2005/8/layout/process3"/>
    <dgm:cxn modelId="{9965141E-2893-49CE-BEB4-103021FEA4FB}" type="presParOf" srcId="{09CCD82C-6ECB-4F06-A2EC-629AF6B4DFF9}" destId="{D419D601-20B4-4748-9B60-256D7A534AAA}" srcOrd="2" destOrd="0" presId="urn:microsoft.com/office/officeart/2005/8/layout/process3"/>
    <dgm:cxn modelId="{EA4FB8F0-211B-4C6A-A7E2-D12699BD9CC9}" type="presParOf" srcId="{D419D601-20B4-4748-9B60-256D7A534AAA}" destId="{04436C99-7AFF-4F60-9B10-FF20574680F9}" srcOrd="0" destOrd="0" presId="urn:microsoft.com/office/officeart/2005/8/layout/process3"/>
    <dgm:cxn modelId="{52104A4B-0011-45F4-BFF7-8C6090CBC2DD}" type="presParOf" srcId="{D419D601-20B4-4748-9B60-256D7A534AAA}" destId="{684E2183-B0E7-444C-A8BF-9FAB9DCDA8AA}" srcOrd="1" destOrd="0" presId="urn:microsoft.com/office/officeart/2005/8/layout/process3"/>
    <dgm:cxn modelId="{D800ABEB-EB38-40BB-91C8-CBA59D8B5624}" type="presParOf" srcId="{D419D601-20B4-4748-9B60-256D7A534AAA}" destId="{C993663A-0801-4EB1-B9E4-6CCEF87CAF3B}" srcOrd="2" destOrd="0" presId="urn:microsoft.com/office/officeart/2005/8/layout/process3"/>
    <dgm:cxn modelId="{223E97DB-0819-4136-AD22-A24A83D1D340}" type="presParOf" srcId="{09CCD82C-6ECB-4F06-A2EC-629AF6B4DFF9}" destId="{96D8822A-D67E-4DC2-9534-7857C7BDFC49}" srcOrd="3" destOrd="0" presId="urn:microsoft.com/office/officeart/2005/8/layout/process3"/>
    <dgm:cxn modelId="{9889060D-321F-4260-807E-728D25DF3197}" type="presParOf" srcId="{96D8822A-D67E-4DC2-9534-7857C7BDFC49}" destId="{F2218ADA-BCE2-4A51-A8A2-71B1C707F21B}" srcOrd="0" destOrd="0" presId="urn:microsoft.com/office/officeart/2005/8/layout/process3"/>
    <dgm:cxn modelId="{F5BC0BD9-FF1F-47C9-967C-6878D859FC62}" type="presParOf" srcId="{09CCD82C-6ECB-4F06-A2EC-629AF6B4DFF9}" destId="{6306A8E4-7FFC-4403-A786-ED4311626FEC}" srcOrd="4" destOrd="0" presId="urn:microsoft.com/office/officeart/2005/8/layout/process3"/>
    <dgm:cxn modelId="{5EC32305-6D6A-4867-AD1B-F7418299A778}" type="presParOf" srcId="{6306A8E4-7FFC-4403-A786-ED4311626FEC}" destId="{42703C91-2874-45BE-BA54-D056074B6644}" srcOrd="0" destOrd="0" presId="urn:microsoft.com/office/officeart/2005/8/layout/process3"/>
    <dgm:cxn modelId="{665507EB-1F81-4554-A9F7-56582DC4CF7F}" type="presParOf" srcId="{6306A8E4-7FFC-4403-A786-ED4311626FEC}" destId="{8AA88802-BE4E-40D5-A875-C8CB30436C8E}" srcOrd="1" destOrd="0" presId="urn:microsoft.com/office/officeart/2005/8/layout/process3"/>
    <dgm:cxn modelId="{03BBCEE1-5C18-40C0-8EB3-8B6035F747D4}" type="presParOf" srcId="{6306A8E4-7FFC-4403-A786-ED4311626FEC}" destId="{2E6167F8-76B7-41E1-95A4-FAABBF53DC4C}" srcOrd="2" destOrd="0" presId="urn:microsoft.com/office/officeart/2005/8/layout/process3"/>
    <dgm:cxn modelId="{A273415B-0E63-4B0A-98A1-B558C172ECDE}" type="presParOf" srcId="{09CCD82C-6ECB-4F06-A2EC-629AF6B4DFF9}" destId="{629952F4-0455-4579-8212-738B98C01CD8}" srcOrd="5" destOrd="0" presId="urn:microsoft.com/office/officeart/2005/8/layout/process3"/>
    <dgm:cxn modelId="{082A69E7-FFEE-45A1-B1D0-F86A8E75C8D2}" type="presParOf" srcId="{629952F4-0455-4579-8212-738B98C01CD8}" destId="{03697057-EDC4-42AB-AACC-06B2D27DADDE}" srcOrd="0" destOrd="0" presId="urn:microsoft.com/office/officeart/2005/8/layout/process3"/>
    <dgm:cxn modelId="{D2F376E4-A80D-4160-9C0D-4A4445792C45}" type="presParOf" srcId="{09CCD82C-6ECB-4F06-A2EC-629AF6B4DFF9}" destId="{F79135E3-3A17-4161-87C0-421FF3F0A5E7}" srcOrd="6" destOrd="0" presId="urn:microsoft.com/office/officeart/2005/8/layout/process3"/>
    <dgm:cxn modelId="{4229CC27-5258-463B-B2F3-FC72A36B0555}" type="presParOf" srcId="{F79135E3-3A17-4161-87C0-421FF3F0A5E7}" destId="{D50794A5-11AC-4842-BA3C-CBE5416E24A1}" srcOrd="0" destOrd="0" presId="urn:microsoft.com/office/officeart/2005/8/layout/process3"/>
    <dgm:cxn modelId="{DDD4FCAD-4CC0-4C2D-9654-077875B2D0BA}" type="presParOf" srcId="{F79135E3-3A17-4161-87C0-421FF3F0A5E7}" destId="{C3CA0AAB-21BB-4E7B-89B8-EE22E68AFC2C}" srcOrd="1" destOrd="0" presId="urn:microsoft.com/office/officeart/2005/8/layout/process3"/>
    <dgm:cxn modelId="{45EACAD8-406B-44B5-A077-F5308CBEDAD6}" type="presParOf" srcId="{F79135E3-3A17-4161-87C0-421FF3F0A5E7}" destId="{D9B5F5D9-8B30-4D30-A7F7-34059AB5065A}" srcOrd="2" destOrd="0" presId="urn:microsoft.com/office/officeart/2005/8/layout/process3"/>
    <dgm:cxn modelId="{09B52A4B-E5C8-4638-8889-52D5DB9D8300}" type="presParOf" srcId="{09CCD82C-6ECB-4F06-A2EC-629AF6B4DFF9}" destId="{5CBB264F-188E-406A-BE9D-5C93C4ED77D3}" srcOrd="7" destOrd="0" presId="urn:microsoft.com/office/officeart/2005/8/layout/process3"/>
    <dgm:cxn modelId="{CC54807D-BA73-4161-B255-4AEEDF0FC0F7}" type="presParOf" srcId="{5CBB264F-188E-406A-BE9D-5C93C4ED77D3}" destId="{A18FBD26-3A56-427B-8088-BEBD83439DB2}" srcOrd="0" destOrd="0" presId="urn:microsoft.com/office/officeart/2005/8/layout/process3"/>
    <dgm:cxn modelId="{5CF48460-9389-4A8D-9EB7-A345D04B2836}" type="presParOf" srcId="{09CCD82C-6ECB-4F06-A2EC-629AF6B4DFF9}" destId="{A0C77FF1-F915-4BF2-B210-F99E638E2DE2}" srcOrd="8" destOrd="0" presId="urn:microsoft.com/office/officeart/2005/8/layout/process3"/>
    <dgm:cxn modelId="{05092AAB-54AE-4D9D-B8B3-B9B1B77922FF}" type="presParOf" srcId="{A0C77FF1-F915-4BF2-B210-F99E638E2DE2}" destId="{940CDFAC-4F77-42DB-81D4-7BE2962A5CD8}" srcOrd="0" destOrd="0" presId="urn:microsoft.com/office/officeart/2005/8/layout/process3"/>
    <dgm:cxn modelId="{9A24C0D0-A33A-45C4-A8B4-EBEC4B728BAA}" type="presParOf" srcId="{A0C77FF1-F915-4BF2-B210-F99E638E2DE2}" destId="{4E6E1C00-CD63-4CD4-BCB0-561B54C110EE}" srcOrd="1" destOrd="0" presId="urn:microsoft.com/office/officeart/2005/8/layout/process3"/>
    <dgm:cxn modelId="{8C2267E3-6D7F-4754-9D11-9F77EBE4A33C}" type="presParOf" srcId="{A0C77FF1-F915-4BF2-B210-F99E638E2DE2}" destId="{AB1CEE06-0161-41FB-8CD0-D93D70186CB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8BE96B-6896-4479-9D95-4076203A3128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C5839C29-5892-404C-9185-DBC34712E000}">
      <dgm:prSet phldrT="[文本]" custT="1"/>
      <dgm:spPr/>
      <dgm:t>
        <a:bodyPr/>
        <a:lstStyle/>
        <a:p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开发环境</a:t>
          </a:r>
        </a:p>
      </dgm:t>
    </dgm:pt>
    <dgm:pt modelId="{D1D07E52-27F1-4C9E-B2FF-3407DDC72619}" type="parTrans" cxnId="{35298827-F4A4-4E54-8DB5-D83046C04288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885DFF-9AA0-4C30-9AF1-821D9284D695}" type="sibTrans" cxnId="{35298827-F4A4-4E54-8DB5-D83046C04288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3589BF-F11B-42EA-8BDA-452591589BFC}">
      <dgm:prSet phldrT="[文本]" custT="1"/>
      <dgm:spPr>
        <a:solidFill>
          <a:schemeClr val="accent3">
            <a:lumMod val="60000"/>
            <a:lumOff val="40000"/>
            <a:alpha val="90000"/>
          </a:schemeClr>
        </a:solidFill>
        <a:ln>
          <a:solidFill>
            <a:schemeClr val="tx2">
              <a:lumMod val="75000"/>
              <a:alpha val="90000"/>
            </a:schemeClr>
          </a:solidFill>
        </a:ln>
      </dgm:spPr>
      <dgm:t>
        <a:bodyPr/>
        <a:lstStyle/>
        <a:p>
          <a:pPr>
            <a:lnSpc>
              <a:spcPct val="120000"/>
            </a:lnSpc>
          </a:pP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表现层：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Struts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SpringMVC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JSF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JSP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JSTL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AJAX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jQuery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Bootstrap</a:t>
          </a:r>
          <a:endParaRPr lang="zh-CN" altLang="en-US" sz="16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宋体" panose="02010600030101010101" pitchFamily="2" charset="-122"/>
            <a:cs typeface="+mn-cs"/>
          </a:endParaRPr>
        </a:p>
      </dgm:t>
    </dgm:pt>
    <dgm:pt modelId="{C6BB75BB-4C7D-4EE0-83F1-F79167F4E158}" type="parTrans" cxnId="{87B933AA-6E0B-47BC-AE62-1846ECDA084B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04D6E4-668D-419D-862A-81BAF1DECDE5}" type="sibTrans" cxnId="{87B933AA-6E0B-47BC-AE62-1846ECDA084B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7CD2FAA-5570-4A98-A373-CFBA1D73DE4A}">
      <dgm:prSet phldrT="[文本]" custT="1"/>
      <dgm:spPr>
        <a:solidFill>
          <a:schemeClr val="accent3">
            <a:lumMod val="60000"/>
            <a:lumOff val="40000"/>
            <a:alpha val="90000"/>
          </a:schemeClr>
        </a:solidFill>
        <a:ln>
          <a:solidFill>
            <a:schemeClr val="tx2">
              <a:lumMod val="75000"/>
              <a:alpha val="90000"/>
            </a:schemeClr>
          </a:solidFill>
        </a:ln>
      </dgm:spPr>
      <dgm:t>
        <a:bodyPr/>
        <a:lstStyle/>
        <a:p>
          <a:pPr>
            <a:lnSpc>
              <a:spcPct val="120000"/>
            </a:lnSpc>
          </a:pP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业务层：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Spring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EJB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WebService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JAAS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JNDI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JMS</a:t>
          </a:r>
          <a:endParaRPr lang="zh-CN" alt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516985-E3A1-425C-A309-AE39E05E6263}" type="parTrans" cxnId="{0CDD0C44-F069-44E9-BD3A-63F51D526BB5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866B9F-2722-472E-B9FE-B9ACFD851825}" type="sibTrans" cxnId="{0CDD0C44-F069-44E9-BD3A-63F51D526BB5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4DC3ED-6F00-4529-9FD2-03F4DFA330FC}">
      <dgm:prSet phldrT="[文本]" custT="1"/>
      <dgm:spPr/>
      <dgm:t>
        <a:bodyPr/>
        <a:lstStyle/>
        <a:p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配置环境</a:t>
          </a:r>
        </a:p>
      </dgm:t>
    </dgm:pt>
    <dgm:pt modelId="{D1E35140-C407-48A4-BD93-7EA722C2B11E}" type="parTrans" cxnId="{AA038685-1A72-40D6-BCF0-8CFF603D66A6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D29450-C2B3-485F-AAC2-4089FA77895A}" type="sibTrans" cxnId="{AA038685-1A72-40D6-BCF0-8CFF603D66A6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008709-86C7-4EEE-AE74-BD00C531B5ED}">
      <dgm:prSet phldrT="[文本]"/>
      <dgm:spPr>
        <a:solidFill>
          <a:schemeClr val="accent3">
            <a:lumMod val="60000"/>
            <a:lumOff val="40000"/>
            <a:alpha val="90000"/>
          </a:schemeClr>
        </a:solidFill>
        <a:ln>
          <a:solidFill>
            <a:schemeClr val="tx2">
              <a:lumMod val="75000"/>
              <a:alpha val="90000"/>
            </a:schemeClr>
          </a:solidFill>
        </a:ln>
      </dgm:spPr>
      <dgm:t>
        <a:bodyPr/>
        <a:lstStyle/>
        <a:p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项目构建：</a:t>
          </a:r>
          <a:r>
            <a: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Maven</a:t>
          </a:r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Gradle</a:t>
          </a:r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Ant</a:t>
          </a:r>
          <a:endParaRPr lang="zh-CN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EE4332-E9CC-4981-A4EA-7DB6C6F1582A}" type="parTrans" cxnId="{0617884E-EDC3-4ED5-B4F6-CB0B05928113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C90565-F6CF-406C-AD22-B896BCF8EA11}" type="sibTrans" cxnId="{0617884E-EDC3-4ED5-B4F6-CB0B05928113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D4A4DC-593B-4FCD-B783-71F078309E65}">
      <dgm:prSet phldrT="[文本]"/>
      <dgm:spPr>
        <a:solidFill>
          <a:schemeClr val="accent3">
            <a:lumMod val="60000"/>
            <a:lumOff val="40000"/>
            <a:alpha val="90000"/>
          </a:schemeClr>
        </a:solidFill>
        <a:ln>
          <a:solidFill>
            <a:schemeClr val="tx2">
              <a:lumMod val="75000"/>
              <a:alpha val="90000"/>
            </a:schemeClr>
          </a:solidFill>
        </a:ln>
      </dgm:spPr>
      <dgm:t>
        <a:bodyPr/>
        <a:lstStyle/>
        <a:p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版本管理：</a:t>
          </a:r>
          <a:r>
            <a: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SVN</a:t>
          </a:r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Git</a:t>
          </a:r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CVS</a:t>
          </a:r>
          <a:endParaRPr lang="zh-CN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2500CF-34C0-4A13-9927-42CA26CF1EF0}" type="parTrans" cxnId="{15509F5A-C00D-4B5C-837A-1810240D3848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BBFFFF-60BF-4D4D-8837-D37E9AE544D8}" type="sibTrans" cxnId="{15509F5A-C00D-4B5C-837A-1810240D3848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FF6E82-CF76-4AAC-A9AF-3C67F575E7B6}">
      <dgm:prSet phldrT="[文本]" custT="1"/>
      <dgm:spPr/>
      <dgm:t>
        <a:bodyPr/>
        <a:lstStyle/>
        <a:p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项目管理</a:t>
          </a:r>
        </a:p>
      </dgm:t>
    </dgm:pt>
    <dgm:pt modelId="{D0106B4D-C053-4E1E-A1FB-6595827E2A66}" type="parTrans" cxnId="{E471501C-1309-4406-84BB-7B8F9EFE760C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8332782-5C2B-4B39-B23D-9E690057AA75}" type="sibTrans" cxnId="{E471501C-1309-4406-84BB-7B8F9EFE760C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88A3FB-81A9-4CCC-B18E-966DA81CBD8F}">
      <dgm:prSet phldrT="[文本]"/>
      <dgm:spPr>
        <a:solidFill>
          <a:schemeClr val="accent3">
            <a:lumMod val="60000"/>
            <a:lumOff val="40000"/>
            <a:alpha val="90000"/>
          </a:schemeClr>
        </a:solidFill>
        <a:ln>
          <a:solidFill>
            <a:schemeClr val="tx2">
              <a:lumMod val="75000"/>
              <a:alpha val="90000"/>
            </a:schemeClr>
          </a:solidFill>
        </a:ln>
      </dgm:spPr>
      <dgm:t>
        <a:bodyPr/>
        <a:lstStyle/>
        <a:p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项目跟踪：</a:t>
          </a:r>
          <a:r>
            <a: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Project</a:t>
          </a:r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Excel</a:t>
          </a:r>
          <a:endParaRPr lang="zh-CN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4BF179B-C9FB-4CC7-83EA-065EE7FF45E7}" type="parTrans" cxnId="{007CD7B3-FA40-4899-B880-539240AFAC3D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38EEA0-CD1C-4700-8352-750AD29D4753}" type="sibTrans" cxnId="{007CD7B3-FA40-4899-B880-539240AFAC3D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FE268E-E08F-4ED7-BAE0-F796504A9159}">
      <dgm:prSet phldrT="[文本]" custT="1"/>
      <dgm:spPr>
        <a:solidFill>
          <a:schemeClr val="accent3">
            <a:lumMod val="60000"/>
            <a:lumOff val="40000"/>
            <a:alpha val="90000"/>
          </a:schemeClr>
        </a:solidFill>
        <a:ln>
          <a:solidFill>
            <a:schemeClr val="tx2">
              <a:lumMod val="75000"/>
              <a:alpha val="90000"/>
            </a:schemeClr>
          </a:solidFill>
        </a:ln>
      </dgm:spPr>
      <dgm:t>
        <a:bodyPr/>
        <a:lstStyle/>
        <a:p>
          <a:pPr>
            <a:lnSpc>
              <a:spcPct val="120000"/>
            </a:lnSpc>
          </a:pP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持久层：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JPA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Hibernate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MyBatis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JDBC</a:t>
          </a:r>
          <a:endParaRPr lang="zh-CN" alt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12C27F-A45E-4ADC-BE42-34A8EC092C0B}" type="parTrans" cxnId="{46181446-8911-4FE3-948B-7B6511B163A5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9438A2-9B4C-4577-BA27-305EC7C0C6FC}" type="sibTrans" cxnId="{46181446-8911-4FE3-948B-7B6511B163A5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A61690-6136-41E2-9651-0CB986DD6045}">
      <dgm:prSet phldrT="[文本]" custT="1"/>
      <dgm:spPr>
        <a:solidFill>
          <a:schemeClr val="accent3">
            <a:lumMod val="60000"/>
            <a:lumOff val="40000"/>
            <a:alpha val="90000"/>
          </a:schemeClr>
        </a:solidFill>
        <a:ln>
          <a:solidFill>
            <a:schemeClr val="tx2">
              <a:lumMod val="75000"/>
              <a:alpha val="90000"/>
            </a:schemeClr>
          </a:solidFill>
        </a:ln>
      </dgm:spPr>
      <dgm:t>
        <a:bodyPr/>
        <a:lstStyle/>
        <a:p>
          <a:pPr>
            <a:lnSpc>
              <a:spcPct val="120000"/>
            </a:lnSpc>
          </a:pP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平台层：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JDK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Apache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Tomcat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JBoss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GlassFish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DataBase</a:t>
          </a:r>
          <a:endParaRPr lang="zh-CN" alt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CD6FA5-1B03-4A58-9C9D-C6ABDC1900CE}" type="parTrans" cxnId="{FC8C7D80-3BA5-470B-9D2D-EA65694EE7CA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51047D-7BD4-4689-9347-7700E84965C3}" type="sibTrans" cxnId="{FC8C7D80-3BA5-470B-9D2D-EA65694EE7CA}">
      <dgm:prSet/>
      <dgm:spPr/>
      <dgm:t>
        <a:bodyPr/>
        <a:lstStyle/>
        <a:p>
          <a:endParaRPr lang="zh-CN" alt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81D52F-8C4A-47DB-A7AF-EF0A32FB12AA}" type="pres">
      <dgm:prSet presAssocID="{2F8BE96B-6896-4479-9D95-4076203A3128}" presName="Name0" presStyleCnt="0">
        <dgm:presLayoutVars>
          <dgm:dir/>
          <dgm:animLvl val="lvl"/>
          <dgm:resizeHandles val="exact"/>
        </dgm:presLayoutVars>
      </dgm:prSet>
      <dgm:spPr/>
    </dgm:pt>
    <dgm:pt modelId="{F96FC742-2C6D-45F7-99F0-561860936FEE}" type="pres">
      <dgm:prSet presAssocID="{C5839C29-5892-404C-9185-DBC34712E000}" presName="linNode" presStyleCnt="0"/>
      <dgm:spPr/>
    </dgm:pt>
    <dgm:pt modelId="{1F99E648-86D9-49AB-876A-3FB8A2A4FB27}" type="pres">
      <dgm:prSet presAssocID="{C5839C29-5892-404C-9185-DBC34712E000}" presName="parentText" presStyleLbl="node1" presStyleIdx="0" presStyleCnt="3" custScaleX="50035" custScaleY="101844" custLinFactNeighborX="-4493" custLinFactNeighborY="-93">
        <dgm:presLayoutVars>
          <dgm:chMax val="1"/>
          <dgm:bulletEnabled val="1"/>
        </dgm:presLayoutVars>
      </dgm:prSet>
      <dgm:spPr/>
    </dgm:pt>
    <dgm:pt modelId="{4D58822E-E1E7-4E2D-9677-B23CC43A5B73}" type="pres">
      <dgm:prSet presAssocID="{C5839C29-5892-404C-9185-DBC34712E000}" presName="descendantText" presStyleLbl="alignAccFollowNode1" presStyleIdx="0" presStyleCnt="3" custScaleX="126477" custScaleY="120987">
        <dgm:presLayoutVars>
          <dgm:bulletEnabled val="1"/>
        </dgm:presLayoutVars>
      </dgm:prSet>
      <dgm:spPr/>
    </dgm:pt>
    <dgm:pt modelId="{54C27A41-F45A-4D64-8445-69317E3B45FF}" type="pres">
      <dgm:prSet presAssocID="{F0885DFF-9AA0-4C30-9AF1-821D9284D695}" presName="sp" presStyleCnt="0"/>
      <dgm:spPr/>
    </dgm:pt>
    <dgm:pt modelId="{4C5A7D2D-01F2-4D49-BC2A-C6C93D7F9A7E}" type="pres">
      <dgm:prSet presAssocID="{E54DC3ED-6F00-4529-9FD2-03F4DFA330FC}" presName="linNode" presStyleCnt="0"/>
      <dgm:spPr/>
    </dgm:pt>
    <dgm:pt modelId="{E5F2E394-6071-403E-BC09-4D85FCEF324A}" type="pres">
      <dgm:prSet presAssocID="{E54DC3ED-6F00-4529-9FD2-03F4DFA330FC}" presName="parentText" presStyleLbl="node1" presStyleIdx="1" presStyleCnt="3" custScaleX="50035" custScaleY="50431" custLinFactNeighborX="-4283" custLinFactNeighborY="-1172">
        <dgm:presLayoutVars>
          <dgm:chMax val="1"/>
          <dgm:bulletEnabled val="1"/>
        </dgm:presLayoutVars>
      </dgm:prSet>
      <dgm:spPr/>
    </dgm:pt>
    <dgm:pt modelId="{1458EC30-7458-48C4-97B8-6FE31EDB0682}" type="pres">
      <dgm:prSet presAssocID="{E54DC3ED-6F00-4529-9FD2-03F4DFA330FC}" presName="descendantText" presStyleLbl="alignAccFollowNode1" presStyleIdx="1" presStyleCnt="3" custScaleX="126477" custScaleY="56807">
        <dgm:presLayoutVars>
          <dgm:bulletEnabled val="1"/>
        </dgm:presLayoutVars>
      </dgm:prSet>
      <dgm:spPr/>
    </dgm:pt>
    <dgm:pt modelId="{377B3FDB-DBF5-433A-B8B2-ED70FC0E58ED}" type="pres">
      <dgm:prSet presAssocID="{03D29450-C2B3-485F-AAC2-4089FA77895A}" presName="sp" presStyleCnt="0"/>
      <dgm:spPr/>
    </dgm:pt>
    <dgm:pt modelId="{6EFD99F7-E9BC-4EB4-BA18-B9EBDD2BBEA7}" type="pres">
      <dgm:prSet presAssocID="{11FF6E82-CF76-4AAC-A9AF-3C67F575E7B6}" presName="linNode" presStyleCnt="0"/>
      <dgm:spPr/>
    </dgm:pt>
    <dgm:pt modelId="{461F0670-7351-450C-95F1-AFC1BAECB420}" type="pres">
      <dgm:prSet presAssocID="{11FF6E82-CF76-4AAC-A9AF-3C67F575E7B6}" presName="parentText" presStyleLbl="node1" presStyleIdx="2" presStyleCnt="3" custScaleX="50035" custScaleY="36761" custLinFactNeighborX="-4488" custLinFactNeighborY="93">
        <dgm:presLayoutVars>
          <dgm:chMax val="1"/>
          <dgm:bulletEnabled val="1"/>
        </dgm:presLayoutVars>
      </dgm:prSet>
      <dgm:spPr/>
    </dgm:pt>
    <dgm:pt modelId="{A3C45D90-F99E-4607-B3F9-A1EA5BEA9E89}" type="pres">
      <dgm:prSet presAssocID="{11FF6E82-CF76-4AAC-A9AF-3C67F575E7B6}" presName="descendantText" presStyleLbl="alignAccFollowNode1" presStyleIdx="2" presStyleCnt="3" custScaleX="126477" custScaleY="36278">
        <dgm:presLayoutVars>
          <dgm:bulletEnabled val="1"/>
        </dgm:presLayoutVars>
      </dgm:prSet>
      <dgm:spPr/>
    </dgm:pt>
  </dgm:ptLst>
  <dgm:cxnLst>
    <dgm:cxn modelId="{0D79E310-0460-4FEF-BFBE-D219A0A39682}" type="presOf" srcId="{03D4A4DC-593B-4FCD-B783-71F078309E65}" destId="{1458EC30-7458-48C4-97B8-6FE31EDB0682}" srcOrd="0" destOrd="1" presId="urn:microsoft.com/office/officeart/2005/8/layout/vList5"/>
    <dgm:cxn modelId="{DD9A0413-CF61-40CA-9733-5D7792CC4861}" type="presOf" srcId="{8AA61690-6136-41E2-9651-0CB986DD6045}" destId="{4D58822E-E1E7-4E2D-9677-B23CC43A5B73}" srcOrd="0" destOrd="3" presId="urn:microsoft.com/office/officeart/2005/8/layout/vList5"/>
    <dgm:cxn modelId="{E4942715-9DA5-48F8-B82F-DE9ED3C3D43E}" type="presOf" srcId="{93FE268E-E08F-4ED7-BAE0-F796504A9159}" destId="{4D58822E-E1E7-4E2D-9677-B23CC43A5B73}" srcOrd="0" destOrd="2" presId="urn:microsoft.com/office/officeart/2005/8/layout/vList5"/>
    <dgm:cxn modelId="{E471501C-1309-4406-84BB-7B8F9EFE760C}" srcId="{2F8BE96B-6896-4479-9D95-4076203A3128}" destId="{11FF6E82-CF76-4AAC-A9AF-3C67F575E7B6}" srcOrd="2" destOrd="0" parTransId="{D0106B4D-C053-4E1E-A1FB-6595827E2A66}" sibTransId="{F8332782-5C2B-4B39-B23D-9E690057AA75}"/>
    <dgm:cxn modelId="{B31A351F-35F0-43A1-BB10-E5A1EC4F5C23}" type="presOf" srcId="{AA88A3FB-81A9-4CCC-B18E-966DA81CBD8F}" destId="{A3C45D90-F99E-4607-B3F9-A1EA5BEA9E89}" srcOrd="0" destOrd="0" presId="urn:microsoft.com/office/officeart/2005/8/layout/vList5"/>
    <dgm:cxn modelId="{7E6DA51F-C229-4343-994C-7CCBF8CF2E8A}" type="presOf" srcId="{6B008709-86C7-4EEE-AE74-BD00C531B5ED}" destId="{1458EC30-7458-48C4-97B8-6FE31EDB0682}" srcOrd="0" destOrd="0" presId="urn:microsoft.com/office/officeart/2005/8/layout/vList5"/>
    <dgm:cxn modelId="{35298827-F4A4-4E54-8DB5-D83046C04288}" srcId="{2F8BE96B-6896-4479-9D95-4076203A3128}" destId="{C5839C29-5892-404C-9185-DBC34712E000}" srcOrd="0" destOrd="0" parTransId="{D1D07E52-27F1-4C9E-B2FF-3407DDC72619}" sibTransId="{F0885DFF-9AA0-4C30-9AF1-821D9284D695}"/>
    <dgm:cxn modelId="{0CDD0C44-F069-44E9-BD3A-63F51D526BB5}" srcId="{C5839C29-5892-404C-9185-DBC34712E000}" destId="{47CD2FAA-5570-4A98-A373-CFBA1D73DE4A}" srcOrd="1" destOrd="0" parTransId="{F6516985-E3A1-425C-A309-AE39E05E6263}" sibTransId="{E4866B9F-2722-472E-B9FE-B9ACFD851825}"/>
    <dgm:cxn modelId="{46181446-8911-4FE3-948B-7B6511B163A5}" srcId="{C5839C29-5892-404C-9185-DBC34712E000}" destId="{93FE268E-E08F-4ED7-BAE0-F796504A9159}" srcOrd="2" destOrd="0" parTransId="{2412C27F-A45E-4ADC-BE42-34A8EC092C0B}" sibTransId="{D09438A2-9B4C-4577-BA27-305EC7C0C6FC}"/>
    <dgm:cxn modelId="{5CA8A068-A996-4508-91E6-63A833367AA3}" type="presOf" srcId="{B13589BF-F11B-42EA-8BDA-452591589BFC}" destId="{4D58822E-E1E7-4E2D-9677-B23CC43A5B73}" srcOrd="0" destOrd="0" presId="urn:microsoft.com/office/officeart/2005/8/layout/vList5"/>
    <dgm:cxn modelId="{10274749-A6D8-40AB-87E3-D7C1B9C7CA1C}" type="presOf" srcId="{C5839C29-5892-404C-9185-DBC34712E000}" destId="{1F99E648-86D9-49AB-876A-3FB8A2A4FB27}" srcOrd="0" destOrd="0" presId="urn:microsoft.com/office/officeart/2005/8/layout/vList5"/>
    <dgm:cxn modelId="{0617884E-EDC3-4ED5-B4F6-CB0B05928113}" srcId="{E54DC3ED-6F00-4529-9FD2-03F4DFA330FC}" destId="{6B008709-86C7-4EEE-AE74-BD00C531B5ED}" srcOrd="0" destOrd="0" parTransId="{2AEE4332-E9CC-4981-A4EA-7DB6C6F1582A}" sibTransId="{A5C90565-F6CF-406C-AD22-B896BCF8EA11}"/>
    <dgm:cxn modelId="{25ADFB4E-0D1A-4E14-83D2-2AC61B695EAE}" type="presOf" srcId="{47CD2FAA-5570-4A98-A373-CFBA1D73DE4A}" destId="{4D58822E-E1E7-4E2D-9677-B23CC43A5B73}" srcOrd="0" destOrd="1" presId="urn:microsoft.com/office/officeart/2005/8/layout/vList5"/>
    <dgm:cxn modelId="{15509F5A-C00D-4B5C-837A-1810240D3848}" srcId="{E54DC3ED-6F00-4529-9FD2-03F4DFA330FC}" destId="{03D4A4DC-593B-4FCD-B783-71F078309E65}" srcOrd="1" destOrd="0" parTransId="{4E2500CF-34C0-4A13-9927-42CA26CF1EF0}" sibTransId="{3DBBFFFF-60BF-4D4D-8837-D37E9AE544D8}"/>
    <dgm:cxn modelId="{FC8C7D80-3BA5-470B-9D2D-EA65694EE7CA}" srcId="{C5839C29-5892-404C-9185-DBC34712E000}" destId="{8AA61690-6136-41E2-9651-0CB986DD6045}" srcOrd="3" destOrd="0" parTransId="{9CCD6FA5-1B03-4A58-9C9D-C6ABDC1900CE}" sibTransId="{7351047D-7BD4-4689-9347-7700E84965C3}"/>
    <dgm:cxn modelId="{AA038685-1A72-40D6-BCF0-8CFF603D66A6}" srcId="{2F8BE96B-6896-4479-9D95-4076203A3128}" destId="{E54DC3ED-6F00-4529-9FD2-03F4DFA330FC}" srcOrd="1" destOrd="0" parTransId="{D1E35140-C407-48A4-BD93-7EA722C2B11E}" sibTransId="{03D29450-C2B3-485F-AAC2-4089FA77895A}"/>
    <dgm:cxn modelId="{03B3B29E-EFB5-412E-B960-D2C111AB0CB4}" type="presOf" srcId="{E54DC3ED-6F00-4529-9FD2-03F4DFA330FC}" destId="{E5F2E394-6071-403E-BC09-4D85FCEF324A}" srcOrd="0" destOrd="0" presId="urn:microsoft.com/office/officeart/2005/8/layout/vList5"/>
    <dgm:cxn modelId="{87B933AA-6E0B-47BC-AE62-1846ECDA084B}" srcId="{C5839C29-5892-404C-9185-DBC34712E000}" destId="{B13589BF-F11B-42EA-8BDA-452591589BFC}" srcOrd="0" destOrd="0" parTransId="{C6BB75BB-4C7D-4EE0-83F1-F79167F4E158}" sibTransId="{F304D6E4-668D-419D-862A-81BAF1DECDE5}"/>
    <dgm:cxn modelId="{2CFCF7B1-26D8-4682-8BA6-39C18B3460FF}" type="presOf" srcId="{2F8BE96B-6896-4479-9D95-4076203A3128}" destId="{EB81D52F-8C4A-47DB-A7AF-EF0A32FB12AA}" srcOrd="0" destOrd="0" presId="urn:microsoft.com/office/officeart/2005/8/layout/vList5"/>
    <dgm:cxn modelId="{007CD7B3-FA40-4899-B880-539240AFAC3D}" srcId="{11FF6E82-CF76-4AAC-A9AF-3C67F575E7B6}" destId="{AA88A3FB-81A9-4CCC-B18E-966DA81CBD8F}" srcOrd="0" destOrd="0" parTransId="{F4BF179B-C9FB-4CC7-83EA-065EE7FF45E7}" sibTransId="{9A38EEA0-CD1C-4700-8352-750AD29D4753}"/>
    <dgm:cxn modelId="{8EE1F6C5-81AD-4EBD-AEEB-7B7CF1022D23}" type="presOf" srcId="{11FF6E82-CF76-4AAC-A9AF-3C67F575E7B6}" destId="{461F0670-7351-450C-95F1-AFC1BAECB420}" srcOrd="0" destOrd="0" presId="urn:microsoft.com/office/officeart/2005/8/layout/vList5"/>
    <dgm:cxn modelId="{8C8077C3-ECC0-4BD0-8783-EAF182E09D45}" type="presParOf" srcId="{EB81D52F-8C4A-47DB-A7AF-EF0A32FB12AA}" destId="{F96FC742-2C6D-45F7-99F0-561860936FEE}" srcOrd="0" destOrd="0" presId="urn:microsoft.com/office/officeart/2005/8/layout/vList5"/>
    <dgm:cxn modelId="{EE98B956-9EB2-4A4C-800C-F8C50A68E031}" type="presParOf" srcId="{F96FC742-2C6D-45F7-99F0-561860936FEE}" destId="{1F99E648-86D9-49AB-876A-3FB8A2A4FB27}" srcOrd="0" destOrd="0" presId="urn:microsoft.com/office/officeart/2005/8/layout/vList5"/>
    <dgm:cxn modelId="{CDC42BEC-08C7-4E37-91A4-2E6A1F3FFC23}" type="presParOf" srcId="{F96FC742-2C6D-45F7-99F0-561860936FEE}" destId="{4D58822E-E1E7-4E2D-9677-B23CC43A5B73}" srcOrd="1" destOrd="0" presId="urn:microsoft.com/office/officeart/2005/8/layout/vList5"/>
    <dgm:cxn modelId="{96CE6380-8B53-4EC2-B201-AF55D2A04E45}" type="presParOf" srcId="{EB81D52F-8C4A-47DB-A7AF-EF0A32FB12AA}" destId="{54C27A41-F45A-4D64-8445-69317E3B45FF}" srcOrd="1" destOrd="0" presId="urn:microsoft.com/office/officeart/2005/8/layout/vList5"/>
    <dgm:cxn modelId="{E01C1416-3889-4058-9032-2C9C88A0D95F}" type="presParOf" srcId="{EB81D52F-8C4A-47DB-A7AF-EF0A32FB12AA}" destId="{4C5A7D2D-01F2-4D49-BC2A-C6C93D7F9A7E}" srcOrd="2" destOrd="0" presId="urn:microsoft.com/office/officeart/2005/8/layout/vList5"/>
    <dgm:cxn modelId="{1E8FA62B-CAF1-41A3-BE70-4DBC60E8782A}" type="presParOf" srcId="{4C5A7D2D-01F2-4D49-BC2A-C6C93D7F9A7E}" destId="{E5F2E394-6071-403E-BC09-4D85FCEF324A}" srcOrd="0" destOrd="0" presId="urn:microsoft.com/office/officeart/2005/8/layout/vList5"/>
    <dgm:cxn modelId="{04FE53CF-4A1C-476F-9D49-A7F4B4319B6C}" type="presParOf" srcId="{4C5A7D2D-01F2-4D49-BC2A-C6C93D7F9A7E}" destId="{1458EC30-7458-48C4-97B8-6FE31EDB0682}" srcOrd="1" destOrd="0" presId="urn:microsoft.com/office/officeart/2005/8/layout/vList5"/>
    <dgm:cxn modelId="{1E22E3E1-AA60-4034-8008-A6DD6B824A41}" type="presParOf" srcId="{EB81D52F-8C4A-47DB-A7AF-EF0A32FB12AA}" destId="{377B3FDB-DBF5-433A-B8B2-ED70FC0E58ED}" srcOrd="3" destOrd="0" presId="urn:microsoft.com/office/officeart/2005/8/layout/vList5"/>
    <dgm:cxn modelId="{69297283-143F-4E9A-8001-70DC625546CD}" type="presParOf" srcId="{EB81D52F-8C4A-47DB-A7AF-EF0A32FB12AA}" destId="{6EFD99F7-E9BC-4EB4-BA18-B9EBDD2BBEA7}" srcOrd="4" destOrd="0" presId="urn:microsoft.com/office/officeart/2005/8/layout/vList5"/>
    <dgm:cxn modelId="{1608C0CB-A744-43C7-A1A2-580E20C0AC4A}" type="presParOf" srcId="{6EFD99F7-E9BC-4EB4-BA18-B9EBDD2BBEA7}" destId="{461F0670-7351-450C-95F1-AFC1BAECB420}" srcOrd="0" destOrd="0" presId="urn:microsoft.com/office/officeart/2005/8/layout/vList5"/>
    <dgm:cxn modelId="{A38AED17-9912-496F-BB95-DD96EF4578AE}" type="presParOf" srcId="{6EFD99F7-E9BC-4EB4-BA18-B9EBDD2BBEA7}" destId="{A3C45D90-F99E-4607-B3F9-A1EA5BEA9E8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/>
      <dgm:t>
        <a:bodyPr/>
        <a:lstStyle/>
        <a:p>
          <a:endParaRPr lang="zh-CN" altLang="en-US" sz="2800" dirty="0">
            <a:latin typeface="微软雅黑" pitchFamily="34" charset="-122"/>
            <a:ea typeface="微软雅黑" pitchFamily="34" charset="-122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800" dirty="0">
              <a:latin typeface="微软雅黑" pitchFamily="34" charset="-122"/>
              <a:ea typeface="微软雅黑" pitchFamily="34" charset="-122"/>
            </a:rPr>
            <a:t>效能</a:t>
          </a: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zh-CN" altLang="en-US" sz="1800" dirty="0">
              <a:latin typeface="微软雅黑" pitchFamily="34" charset="-122"/>
              <a:ea typeface="微软雅黑" pitchFamily="34" charset="-122"/>
            </a:rPr>
            <a:t>勤恳</a:t>
          </a: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zh-CN" altLang="en-US" sz="1800" dirty="0">
              <a:latin typeface="微软雅黑" pitchFamily="34" charset="-122"/>
              <a:ea typeface="微软雅黑" pitchFamily="34" charset="-122"/>
            </a:rPr>
            <a:t>效率</a:t>
          </a: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5952035-C34B-487D-94B1-BD0AA3508552}" type="pres">
      <dgm:prSet presAssocID="{248F7F0F-156D-404D-8676-9586B853AA29}" presName="centerShape" presStyleLbl="node0" presStyleIdx="0" presStyleCnt="1"/>
      <dgm:spPr/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</dgm:pt>
  </dgm:ptLst>
  <dgm:cxnLst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8EC24B18-A137-4412-851B-2CBB354FBF63}" type="presOf" srcId="{248F7F0F-156D-404D-8676-9586B853AA29}" destId="{C5952035-C34B-487D-94B1-BD0AA3508552}" srcOrd="0" destOrd="0" presId="urn:microsoft.com/office/officeart/2005/8/layout/radial6"/>
    <dgm:cxn modelId="{46B24032-3DD1-43C7-B150-47FD324038CB}" type="presOf" srcId="{A683F16F-2E4A-4D69-A782-A42B018D6F79}" destId="{C095F6F4-F850-49B8-AF78-8208E37F416D}" srcOrd="0" destOrd="0" presId="urn:microsoft.com/office/officeart/2005/8/layout/radial6"/>
    <dgm:cxn modelId="{8CD5866F-024D-4895-8D2E-8106BA47627D}" type="presOf" srcId="{F63018DB-838D-4EF2-A9F3-07D471DF1666}" destId="{F15BDF0B-345D-40A9-BAD3-E43E58B47B10}" srcOrd="0" destOrd="0" presId="urn:microsoft.com/office/officeart/2005/8/layout/radial6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D6AB3971-C489-49E6-8F09-DFE08436AFAD}" type="presOf" srcId="{C94F739D-4C17-44A3-9702-E2C62D263678}" destId="{76496D41-1582-4ECE-83A3-F102A9BA9433}" srcOrd="0" destOrd="0" presId="urn:microsoft.com/office/officeart/2005/8/layout/radial6"/>
    <dgm:cxn modelId="{494D0554-08B6-4414-B9C2-B5D2FBF50472}" type="presOf" srcId="{42595D52-200B-4C31-8F50-93EFBCD0D2DF}" destId="{4D1278F0-F1CA-4868-885D-9FBCE8B1EF6D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72054996-89D1-44B8-85F8-8894CFC4703B}" type="presOf" srcId="{4EED4D61-6F9B-4F2B-8B62-2E8F0581ECF3}" destId="{07F8D06B-6BDF-4A43-ADCE-AD0B753A9564}" srcOrd="0" destOrd="0" presId="urn:microsoft.com/office/officeart/2005/8/layout/radial6"/>
    <dgm:cxn modelId="{7DE10A97-42E9-49E3-8424-17A15024C19C}" type="presOf" srcId="{4C928756-997F-4C8F-A45F-C461F9BCA09E}" destId="{E71BF8E9-3D3C-4A54-836D-B63AE41C5935}" srcOrd="0" destOrd="0" presId="urn:microsoft.com/office/officeart/2005/8/layout/radial6"/>
    <dgm:cxn modelId="{7F3349C4-5089-47FB-9B6F-4BC8DFAB1215}" type="presOf" srcId="{65AD1578-BE51-478E-83CC-9F50256424F8}" destId="{1B35B9BE-A7E4-43E5-930E-5C292A3A14AC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7BD16F59-0E2C-4FF1-A0D9-4C66ECE8A508}" type="presParOf" srcId="{76496D41-1582-4ECE-83A3-F102A9BA9433}" destId="{C5952035-C34B-487D-94B1-BD0AA3508552}" srcOrd="0" destOrd="0" presId="urn:microsoft.com/office/officeart/2005/8/layout/radial6"/>
    <dgm:cxn modelId="{85E8EC60-6EC2-4D0E-8EA6-2C61CCE74F00}" type="presParOf" srcId="{76496D41-1582-4ECE-83A3-F102A9BA9433}" destId="{C095F6F4-F850-49B8-AF78-8208E37F416D}" srcOrd="1" destOrd="0" presId="urn:microsoft.com/office/officeart/2005/8/layout/radial6"/>
    <dgm:cxn modelId="{47418B20-17C2-4248-9CA1-1933C5BB2080}" type="presParOf" srcId="{76496D41-1582-4ECE-83A3-F102A9BA9433}" destId="{74A277E5-E818-4DF5-97EF-CE36CF31767D}" srcOrd="2" destOrd="0" presId="urn:microsoft.com/office/officeart/2005/8/layout/radial6"/>
    <dgm:cxn modelId="{A679E688-59F2-446B-9320-4B60068627C1}" type="presParOf" srcId="{76496D41-1582-4ECE-83A3-F102A9BA9433}" destId="{1B35B9BE-A7E4-43E5-930E-5C292A3A14AC}" srcOrd="3" destOrd="0" presId="urn:microsoft.com/office/officeart/2005/8/layout/radial6"/>
    <dgm:cxn modelId="{18D1FA30-64A1-471E-9DF7-35548CEC4D2B}" type="presParOf" srcId="{76496D41-1582-4ECE-83A3-F102A9BA9433}" destId="{07F8D06B-6BDF-4A43-ADCE-AD0B753A9564}" srcOrd="4" destOrd="0" presId="urn:microsoft.com/office/officeart/2005/8/layout/radial6"/>
    <dgm:cxn modelId="{26A9032C-65E4-4362-8164-00F8DD82626B}" type="presParOf" srcId="{76496D41-1582-4ECE-83A3-F102A9BA9433}" destId="{992E4C73-C331-4844-B7AD-29E6836A4798}" srcOrd="5" destOrd="0" presId="urn:microsoft.com/office/officeart/2005/8/layout/radial6"/>
    <dgm:cxn modelId="{2DD1BECD-7AA1-4F36-B8BA-67D711881032}" type="presParOf" srcId="{76496D41-1582-4ECE-83A3-F102A9BA9433}" destId="{F15BDF0B-345D-40A9-BAD3-E43E58B47B10}" srcOrd="6" destOrd="0" presId="urn:microsoft.com/office/officeart/2005/8/layout/radial6"/>
    <dgm:cxn modelId="{011CDC21-6D2A-4F12-A28E-47925A1CFE39}" type="presParOf" srcId="{76496D41-1582-4ECE-83A3-F102A9BA9433}" destId="{E71BF8E9-3D3C-4A54-836D-B63AE41C5935}" srcOrd="7" destOrd="0" presId="urn:microsoft.com/office/officeart/2005/8/layout/radial6"/>
    <dgm:cxn modelId="{3D0DA4D8-85C3-4B9A-8A72-322F6A3F987E}" type="presParOf" srcId="{76496D41-1582-4ECE-83A3-F102A9BA9433}" destId="{A93ACDB8-5293-4D90-A3D6-FF6E1AA19ED4}" srcOrd="8" destOrd="0" presId="urn:microsoft.com/office/officeart/2005/8/layout/radial6"/>
    <dgm:cxn modelId="{BA4EDD15-2908-4BEA-9932-9FECA530A847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/>
      <dgm:t>
        <a:bodyPr/>
        <a:lstStyle/>
        <a:p>
          <a:endParaRPr lang="zh-CN" altLang="en-US" sz="2800" dirty="0">
            <a:latin typeface="微软雅黑" pitchFamily="34" charset="-122"/>
            <a:ea typeface="微软雅黑" pitchFamily="34" charset="-122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/>
      <dgm:t>
        <a:bodyPr/>
        <a:lstStyle/>
        <a:p>
          <a:r>
            <a:rPr lang="zh-CN" altLang="en-US" sz="1800" dirty="0">
              <a:latin typeface="微软雅黑" pitchFamily="34" charset="-122"/>
              <a:ea typeface="微软雅黑" pitchFamily="34" charset="-122"/>
            </a:rPr>
            <a:t>在刀刃上</a:t>
          </a: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/>
      <dgm:spPr/>
      <dgm:t>
        <a:bodyPr/>
        <a:lstStyle/>
        <a:p>
          <a:r>
            <a:rPr lang="zh-CN" altLang="en-US" sz="1800" dirty="0">
              <a:latin typeface="微软雅黑" pitchFamily="34" charset="-122"/>
              <a:ea typeface="微软雅黑" pitchFamily="34" charset="-122"/>
            </a:rPr>
            <a:t>便宜实惠</a:t>
          </a: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/>
      <dgm:spPr/>
      <dgm:t>
        <a:bodyPr/>
        <a:lstStyle/>
        <a:p>
          <a:r>
            <a:rPr lang="zh-CN" altLang="en-US" sz="1800" dirty="0">
              <a:latin typeface="微软雅黑" pitchFamily="34" charset="-122"/>
              <a:ea typeface="微软雅黑" pitchFamily="34" charset="-122"/>
            </a:rPr>
            <a:t>把钱花完</a:t>
          </a: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5952035-C34B-487D-94B1-BD0AA3508552}" type="pres">
      <dgm:prSet presAssocID="{248F7F0F-156D-404D-8676-9586B853AA29}" presName="centerShape" presStyleLbl="node0" presStyleIdx="0" presStyleCnt="1"/>
      <dgm:spPr/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</dgm:pt>
  </dgm:ptLst>
  <dgm:cxnLst>
    <dgm:cxn modelId="{4A2B3902-3A95-476F-AFAC-0CC03EF8C6AE}" type="presOf" srcId="{65AD1578-BE51-478E-83CC-9F50256424F8}" destId="{1B35B9BE-A7E4-43E5-930E-5C292A3A14AC}" srcOrd="0" destOrd="0" presId="urn:microsoft.com/office/officeart/2005/8/layout/radial6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DAC9FC31-AD86-4963-B6A2-9625C080EDBF}" type="presOf" srcId="{C94F739D-4C17-44A3-9702-E2C62D263678}" destId="{76496D41-1582-4ECE-83A3-F102A9BA9433}" srcOrd="0" destOrd="0" presId="urn:microsoft.com/office/officeart/2005/8/layout/radial6"/>
    <dgm:cxn modelId="{0836CF32-4C6C-4107-B3B7-D921AE866173}" type="presOf" srcId="{4C928756-997F-4C8F-A45F-C461F9BCA09E}" destId="{E71BF8E9-3D3C-4A54-836D-B63AE41C5935}" srcOrd="0" destOrd="0" presId="urn:microsoft.com/office/officeart/2005/8/layout/radial6"/>
    <dgm:cxn modelId="{4F92A164-DF0F-4AC6-AE9E-799807E9C40A}" type="presOf" srcId="{F63018DB-838D-4EF2-A9F3-07D471DF1666}" destId="{F15BDF0B-345D-40A9-BAD3-E43E58B47B10}" srcOrd="0" destOrd="0" presId="urn:microsoft.com/office/officeart/2005/8/layout/radial6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11AFADA2-96E4-48AF-B614-B4193F8AD8EE}" type="presOf" srcId="{A683F16F-2E4A-4D69-A782-A42B018D6F79}" destId="{C095F6F4-F850-49B8-AF78-8208E37F416D}" srcOrd="0" destOrd="0" presId="urn:microsoft.com/office/officeart/2005/8/layout/radial6"/>
    <dgm:cxn modelId="{365E47B3-C1F3-45E7-8BAE-7A89CAE553D7}" type="presOf" srcId="{248F7F0F-156D-404D-8676-9586B853AA29}" destId="{C5952035-C34B-487D-94B1-BD0AA3508552}" srcOrd="0" destOrd="0" presId="urn:microsoft.com/office/officeart/2005/8/layout/radial6"/>
    <dgm:cxn modelId="{DA3207BC-7AD8-41C4-86B1-2CD8E0922835}" type="presOf" srcId="{4EED4D61-6F9B-4F2B-8B62-2E8F0581ECF3}" destId="{07F8D06B-6BDF-4A43-ADCE-AD0B753A9564}" srcOrd="0" destOrd="0" presId="urn:microsoft.com/office/officeart/2005/8/layout/radial6"/>
    <dgm:cxn modelId="{5F3CF8D4-1151-4B35-9CDC-79CCC9B41E7D}" type="presOf" srcId="{42595D52-200B-4C31-8F50-93EFBCD0D2DF}" destId="{4D1278F0-F1CA-4868-885D-9FBCE8B1EF6D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583DA8C4-E5A3-4CDB-8636-039A8D7FE74F}" type="presParOf" srcId="{76496D41-1582-4ECE-83A3-F102A9BA9433}" destId="{C5952035-C34B-487D-94B1-BD0AA3508552}" srcOrd="0" destOrd="0" presId="urn:microsoft.com/office/officeart/2005/8/layout/radial6"/>
    <dgm:cxn modelId="{1EFF0A00-1DC1-48F2-B965-17EE9B3B0D28}" type="presParOf" srcId="{76496D41-1582-4ECE-83A3-F102A9BA9433}" destId="{C095F6F4-F850-49B8-AF78-8208E37F416D}" srcOrd="1" destOrd="0" presId="urn:microsoft.com/office/officeart/2005/8/layout/radial6"/>
    <dgm:cxn modelId="{E7CC7FA2-0316-4C79-B93F-7CBBB070671E}" type="presParOf" srcId="{76496D41-1582-4ECE-83A3-F102A9BA9433}" destId="{74A277E5-E818-4DF5-97EF-CE36CF31767D}" srcOrd="2" destOrd="0" presId="urn:microsoft.com/office/officeart/2005/8/layout/radial6"/>
    <dgm:cxn modelId="{8914C0E9-4549-4ECB-BCA4-925793CB4C63}" type="presParOf" srcId="{76496D41-1582-4ECE-83A3-F102A9BA9433}" destId="{1B35B9BE-A7E4-43E5-930E-5C292A3A14AC}" srcOrd="3" destOrd="0" presId="urn:microsoft.com/office/officeart/2005/8/layout/radial6"/>
    <dgm:cxn modelId="{EA4CE397-9EC9-445F-BC5F-CFE9501F54B7}" type="presParOf" srcId="{76496D41-1582-4ECE-83A3-F102A9BA9433}" destId="{07F8D06B-6BDF-4A43-ADCE-AD0B753A9564}" srcOrd="4" destOrd="0" presId="urn:microsoft.com/office/officeart/2005/8/layout/radial6"/>
    <dgm:cxn modelId="{9A77A980-7486-463A-BFEA-524C39ACE8D8}" type="presParOf" srcId="{76496D41-1582-4ECE-83A3-F102A9BA9433}" destId="{992E4C73-C331-4844-B7AD-29E6836A4798}" srcOrd="5" destOrd="0" presId="urn:microsoft.com/office/officeart/2005/8/layout/radial6"/>
    <dgm:cxn modelId="{4B701279-A99D-48BB-A0B7-1B151AECDB64}" type="presParOf" srcId="{76496D41-1582-4ECE-83A3-F102A9BA9433}" destId="{F15BDF0B-345D-40A9-BAD3-E43E58B47B10}" srcOrd="6" destOrd="0" presId="urn:microsoft.com/office/officeart/2005/8/layout/radial6"/>
    <dgm:cxn modelId="{C9308EB3-6579-428E-8CAB-449A3DE385C9}" type="presParOf" srcId="{76496D41-1582-4ECE-83A3-F102A9BA9433}" destId="{E71BF8E9-3D3C-4A54-836D-B63AE41C5935}" srcOrd="7" destOrd="0" presId="urn:microsoft.com/office/officeart/2005/8/layout/radial6"/>
    <dgm:cxn modelId="{9CE09258-D2B6-448B-AE0F-A645FA40A43C}" type="presParOf" srcId="{76496D41-1582-4ECE-83A3-F102A9BA9433}" destId="{A93ACDB8-5293-4D90-A3D6-FF6E1AA19ED4}" srcOrd="8" destOrd="0" presId="urn:microsoft.com/office/officeart/2005/8/layout/radial6"/>
    <dgm:cxn modelId="{B06F0047-6A11-401A-9B6D-A4F95A113B87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BC7B7-3A64-452F-85D7-C6E03529B14E}">
      <dsp:nvSpPr>
        <dsp:cNvPr id="0" name=""/>
        <dsp:cNvSpPr/>
      </dsp:nvSpPr>
      <dsp:spPr>
        <a:xfrm>
          <a:off x="6466" y="14152"/>
          <a:ext cx="1458985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分析阶段</a:t>
          </a:r>
        </a:p>
      </dsp:txBody>
      <dsp:txXfrm>
        <a:off x="6466" y="14152"/>
        <a:ext cx="1458985" cy="403200"/>
      </dsp:txXfrm>
    </dsp:sp>
    <dsp:sp modelId="{3FF23643-0E83-426A-A3F8-98920EEC55A9}">
      <dsp:nvSpPr>
        <dsp:cNvPr id="0" name=""/>
        <dsp:cNvSpPr/>
      </dsp:nvSpPr>
      <dsp:spPr>
        <a:xfrm>
          <a:off x="305294" y="417352"/>
          <a:ext cx="1458985" cy="1162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Rational Rose</a:t>
          </a:r>
          <a:endParaRPr lang="zh-CN" alt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 err="1"/>
            <a:t>StarUML</a:t>
          </a:r>
          <a:endParaRPr lang="zh-CN" alt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MindManager</a:t>
          </a:r>
          <a:endParaRPr lang="zh-CN" altLang="en-US" sz="1400" b="1" kern="1200" dirty="0"/>
        </a:p>
      </dsp:txBody>
      <dsp:txXfrm>
        <a:off x="339338" y="451396"/>
        <a:ext cx="1390897" cy="1094261"/>
      </dsp:txXfrm>
    </dsp:sp>
    <dsp:sp modelId="{DCE3CA79-9663-424B-AFFE-18A4632A5D12}">
      <dsp:nvSpPr>
        <dsp:cNvPr id="0" name=""/>
        <dsp:cNvSpPr/>
      </dsp:nvSpPr>
      <dsp:spPr>
        <a:xfrm>
          <a:off x="1686628" y="34129"/>
          <a:ext cx="468895" cy="36324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b="1" kern="1200"/>
        </a:p>
      </dsp:txBody>
      <dsp:txXfrm>
        <a:off x="1686628" y="106778"/>
        <a:ext cx="359922" cy="217947"/>
      </dsp:txXfrm>
    </dsp:sp>
    <dsp:sp modelId="{684E2183-B0E7-444C-A8BF-9FAB9DCDA8AA}">
      <dsp:nvSpPr>
        <dsp:cNvPr id="0" name=""/>
        <dsp:cNvSpPr/>
      </dsp:nvSpPr>
      <dsp:spPr>
        <a:xfrm>
          <a:off x="2350159" y="14152"/>
          <a:ext cx="1458985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设计阶段</a:t>
          </a:r>
        </a:p>
      </dsp:txBody>
      <dsp:txXfrm>
        <a:off x="2350159" y="14152"/>
        <a:ext cx="1458985" cy="403200"/>
      </dsp:txXfrm>
    </dsp:sp>
    <dsp:sp modelId="{C993663A-0801-4EB1-B9E4-6CCEF87CAF3B}">
      <dsp:nvSpPr>
        <dsp:cNvPr id="0" name=""/>
        <dsp:cNvSpPr/>
      </dsp:nvSpPr>
      <dsp:spPr>
        <a:xfrm>
          <a:off x="2648987" y="417352"/>
          <a:ext cx="1458985" cy="1162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Rational Rose</a:t>
          </a:r>
          <a:endParaRPr lang="zh-CN" alt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 err="1"/>
            <a:t>StartUML</a:t>
          </a:r>
          <a:endParaRPr lang="zh-CN" alt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 err="1"/>
            <a:t>PhotoShop</a:t>
          </a:r>
          <a:endParaRPr lang="zh-CN" alt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Word</a:t>
          </a:r>
          <a:endParaRPr lang="zh-CN" altLang="en-US" sz="1400" b="1" kern="1200" dirty="0"/>
        </a:p>
      </dsp:txBody>
      <dsp:txXfrm>
        <a:off x="2683031" y="451396"/>
        <a:ext cx="1390897" cy="1094261"/>
      </dsp:txXfrm>
    </dsp:sp>
    <dsp:sp modelId="{96D8822A-D67E-4DC2-9534-7857C7BDFC49}">
      <dsp:nvSpPr>
        <dsp:cNvPr id="0" name=""/>
        <dsp:cNvSpPr/>
      </dsp:nvSpPr>
      <dsp:spPr>
        <a:xfrm>
          <a:off x="4030321" y="34129"/>
          <a:ext cx="468895" cy="36324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b="1" kern="1200"/>
        </a:p>
      </dsp:txBody>
      <dsp:txXfrm>
        <a:off x="4030321" y="106778"/>
        <a:ext cx="359922" cy="217947"/>
      </dsp:txXfrm>
    </dsp:sp>
    <dsp:sp modelId="{8AA88802-BE4E-40D5-A875-C8CB30436C8E}">
      <dsp:nvSpPr>
        <dsp:cNvPr id="0" name=""/>
        <dsp:cNvSpPr/>
      </dsp:nvSpPr>
      <dsp:spPr>
        <a:xfrm>
          <a:off x="4693852" y="14152"/>
          <a:ext cx="1458985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开发阶段</a:t>
          </a:r>
        </a:p>
      </dsp:txBody>
      <dsp:txXfrm>
        <a:off x="4693852" y="14152"/>
        <a:ext cx="1458985" cy="403200"/>
      </dsp:txXfrm>
    </dsp:sp>
    <dsp:sp modelId="{2E6167F8-76B7-41E1-95A4-FAABBF53DC4C}">
      <dsp:nvSpPr>
        <dsp:cNvPr id="0" name=""/>
        <dsp:cNvSpPr/>
      </dsp:nvSpPr>
      <dsp:spPr>
        <a:xfrm>
          <a:off x="4992680" y="417352"/>
          <a:ext cx="1458985" cy="1162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Eclipse</a:t>
          </a:r>
          <a:endParaRPr lang="zh-CN" alt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b="1" kern="1200" dirty="0"/>
            <a:t>IntelliJ IDEA</a:t>
          </a:r>
          <a:endParaRPr lang="zh-CN" alt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NetBeans</a:t>
          </a:r>
          <a:endParaRPr lang="zh-CN" alt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Excel</a:t>
          </a:r>
          <a:endParaRPr lang="zh-CN" altLang="en-US" sz="1400" b="1" kern="1200" dirty="0"/>
        </a:p>
      </dsp:txBody>
      <dsp:txXfrm>
        <a:off x="5026724" y="451396"/>
        <a:ext cx="1390897" cy="1094261"/>
      </dsp:txXfrm>
    </dsp:sp>
    <dsp:sp modelId="{629952F4-0455-4579-8212-738B98C01CD8}">
      <dsp:nvSpPr>
        <dsp:cNvPr id="0" name=""/>
        <dsp:cNvSpPr/>
      </dsp:nvSpPr>
      <dsp:spPr>
        <a:xfrm>
          <a:off x="6374014" y="34129"/>
          <a:ext cx="468895" cy="36324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b="1" kern="1200"/>
        </a:p>
      </dsp:txBody>
      <dsp:txXfrm>
        <a:off x="6374014" y="106778"/>
        <a:ext cx="359922" cy="217947"/>
      </dsp:txXfrm>
    </dsp:sp>
    <dsp:sp modelId="{C3CA0AAB-21BB-4E7B-89B8-EE22E68AFC2C}">
      <dsp:nvSpPr>
        <dsp:cNvPr id="0" name=""/>
        <dsp:cNvSpPr/>
      </dsp:nvSpPr>
      <dsp:spPr>
        <a:xfrm>
          <a:off x="7037545" y="14152"/>
          <a:ext cx="1458985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测试阶段</a:t>
          </a:r>
        </a:p>
      </dsp:txBody>
      <dsp:txXfrm>
        <a:off x="7037545" y="14152"/>
        <a:ext cx="1458985" cy="403200"/>
      </dsp:txXfrm>
    </dsp:sp>
    <dsp:sp modelId="{D9B5F5D9-8B30-4D30-A7F7-34059AB5065A}">
      <dsp:nvSpPr>
        <dsp:cNvPr id="0" name=""/>
        <dsp:cNvSpPr/>
      </dsp:nvSpPr>
      <dsp:spPr>
        <a:xfrm>
          <a:off x="7336374" y="417352"/>
          <a:ext cx="1458985" cy="1162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JUnit</a:t>
          </a:r>
          <a:endParaRPr lang="zh-CN" alt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LoadRunner</a:t>
          </a:r>
          <a:endParaRPr lang="zh-CN" altLang="en-US" sz="1400" b="1" kern="1200" dirty="0"/>
        </a:p>
      </dsp:txBody>
      <dsp:txXfrm>
        <a:off x="7370418" y="451396"/>
        <a:ext cx="1390897" cy="1094261"/>
      </dsp:txXfrm>
    </dsp:sp>
    <dsp:sp modelId="{5CBB264F-188E-406A-BE9D-5C93C4ED77D3}">
      <dsp:nvSpPr>
        <dsp:cNvPr id="0" name=""/>
        <dsp:cNvSpPr/>
      </dsp:nvSpPr>
      <dsp:spPr>
        <a:xfrm>
          <a:off x="8717708" y="34129"/>
          <a:ext cx="468895" cy="36324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b="1" kern="1200"/>
        </a:p>
      </dsp:txBody>
      <dsp:txXfrm>
        <a:off x="8717708" y="106778"/>
        <a:ext cx="359922" cy="217947"/>
      </dsp:txXfrm>
    </dsp:sp>
    <dsp:sp modelId="{4E6E1C00-CD63-4CD4-BCB0-561B54C110EE}">
      <dsp:nvSpPr>
        <dsp:cNvPr id="0" name=""/>
        <dsp:cNvSpPr/>
      </dsp:nvSpPr>
      <dsp:spPr>
        <a:xfrm>
          <a:off x="9381238" y="14152"/>
          <a:ext cx="1458985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部署阶段</a:t>
          </a:r>
        </a:p>
      </dsp:txBody>
      <dsp:txXfrm>
        <a:off x="9381238" y="14152"/>
        <a:ext cx="1458985" cy="403200"/>
      </dsp:txXfrm>
    </dsp:sp>
    <dsp:sp modelId="{AB1CEE06-0161-41FB-8CD0-D93D70186CB0}">
      <dsp:nvSpPr>
        <dsp:cNvPr id="0" name=""/>
        <dsp:cNvSpPr/>
      </dsp:nvSpPr>
      <dsp:spPr>
        <a:xfrm>
          <a:off x="9680067" y="417352"/>
          <a:ext cx="1458985" cy="11623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Maven</a:t>
          </a:r>
          <a:endParaRPr lang="zh-CN" alt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Gradle</a:t>
          </a:r>
          <a:endParaRPr lang="zh-CN" alt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Ant</a:t>
          </a:r>
          <a:endParaRPr lang="zh-CN" altLang="en-US" sz="1400" b="1" kern="1200" dirty="0"/>
        </a:p>
      </dsp:txBody>
      <dsp:txXfrm>
        <a:off x="9714111" y="451396"/>
        <a:ext cx="1390897" cy="10942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8822E-E1E7-4E2D-9677-B23CC43A5B73}">
      <dsp:nvSpPr>
        <dsp:cNvPr id="0" name=""/>
        <dsp:cNvSpPr/>
      </dsp:nvSpPr>
      <dsp:spPr>
        <a:xfrm rot="5400000">
          <a:off x="5740639" y="-3635950"/>
          <a:ext cx="1637737" cy="8998305"/>
        </a:xfrm>
        <a:prstGeom prst="round2Same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chemeClr val="tx2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表现层：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Struts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SpringMVC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JSF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JSP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JSTL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AJAX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jQuery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Bootstrap</a:t>
          </a:r>
          <a:endParaRPr lang="zh-CN" altLang="en-US" sz="16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宋体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业务层：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Spring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EJB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WebService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JAAS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JNDI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JMS</a:t>
          </a:r>
          <a:endParaRPr lang="zh-CN" alt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持久层：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JPA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Hibernate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MyBatis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JDBC</a:t>
          </a:r>
          <a:endParaRPr lang="zh-CN" alt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平台层：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JDK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Apache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Tomcat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JBoss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GlassFish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DataBase</a:t>
          </a:r>
          <a:endParaRPr lang="zh-CN" alt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060355" y="124282"/>
        <a:ext cx="8918357" cy="1477841"/>
      </dsp:txXfrm>
    </dsp:sp>
    <dsp:sp modelId="{1F99E648-86D9-49AB-876A-3FB8A2A4FB27}">
      <dsp:nvSpPr>
        <dsp:cNvPr id="0" name=""/>
        <dsp:cNvSpPr/>
      </dsp:nvSpPr>
      <dsp:spPr>
        <a:xfrm>
          <a:off x="0" y="0"/>
          <a:ext cx="2002375" cy="17232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开发环境</a:t>
          </a:r>
        </a:p>
      </dsp:txBody>
      <dsp:txXfrm>
        <a:off x="84123" y="84123"/>
        <a:ext cx="1834129" cy="1555014"/>
      </dsp:txXfrm>
    </dsp:sp>
    <dsp:sp modelId="{1458EC30-7458-48C4-97B8-6FE31EDB0682}">
      <dsp:nvSpPr>
        <dsp:cNvPr id="0" name=""/>
        <dsp:cNvSpPr/>
      </dsp:nvSpPr>
      <dsp:spPr>
        <a:xfrm rot="5400000">
          <a:off x="6181380" y="-2267453"/>
          <a:ext cx="768966" cy="9007101"/>
        </a:xfrm>
        <a:prstGeom prst="round2Same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chemeClr val="tx2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项目构建：</a:t>
          </a:r>
          <a:r>
            <a:rPr lang="en-US" altLang="zh-CN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Maven</a:t>
          </a:r>
          <a:r>
            <a:rPr lang="zh-CN" alt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Gradle</a:t>
          </a:r>
          <a:r>
            <a:rPr lang="zh-CN" alt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Ant</a:t>
          </a:r>
          <a:endParaRPr lang="zh-CN" altLang="en-US" sz="1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版本管理：</a:t>
          </a:r>
          <a:r>
            <a:rPr lang="en-US" altLang="zh-CN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SVN</a:t>
          </a:r>
          <a:r>
            <a:rPr lang="zh-CN" alt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Git</a:t>
          </a:r>
          <a:r>
            <a:rPr lang="zh-CN" alt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CVS</a:t>
          </a:r>
          <a:endParaRPr lang="zh-CN" altLang="en-US" sz="1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062313" y="1889152"/>
        <a:ext cx="8969563" cy="693890"/>
      </dsp:txXfrm>
    </dsp:sp>
    <dsp:sp modelId="{E5F2E394-6071-403E-BC09-4D85FCEF324A}">
      <dsp:nvSpPr>
        <dsp:cNvPr id="0" name=""/>
        <dsp:cNvSpPr/>
      </dsp:nvSpPr>
      <dsp:spPr>
        <a:xfrm>
          <a:off x="0" y="1789604"/>
          <a:ext cx="2004333" cy="85332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配置环境</a:t>
          </a:r>
        </a:p>
      </dsp:txBody>
      <dsp:txXfrm>
        <a:off x="41656" y="1831260"/>
        <a:ext cx="1921021" cy="770010"/>
      </dsp:txXfrm>
    </dsp:sp>
    <dsp:sp modelId="{A3C45D90-F99E-4607-B3F9-A1EA5BEA9E89}">
      <dsp:nvSpPr>
        <dsp:cNvPr id="0" name=""/>
        <dsp:cNvSpPr/>
      </dsp:nvSpPr>
      <dsp:spPr>
        <a:xfrm rot="5400000">
          <a:off x="6320325" y="-1445180"/>
          <a:ext cx="491076" cy="9007101"/>
        </a:xfrm>
        <a:prstGeom prst="round2Same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chemeClr val="tx2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项目跟踪：</a:t>
          </a:r>
          <a:r>
            <a:rPr lang="en-US" altLang="zh-CN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Project</a:t>
          </a:r>
          <a:r>
            <a:rPr lang="zh-CN" alt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</a:t>
          </a:r>
          <a:r>
            <a:rPr lang="en-US" altLang="zh-CN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Excel</a:t>
          </a:r>
          <a:endParaRPr lang="zh-CN" altLang="en-US" sz="1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062313" y="2836804"/>
        <a:ext cx="8983129" cy="443132"/>
      </dsp:txXfrm>
    </dsp:sp>
    <dsp:sp modelId="{461F0670-7351-450C-95F1-AFC1BAECB420}">
      <dsp:nvSpPr>
        <dsp:cNvPr id="0" name=""/>
        <dsp:cNvSpPr/>
      </dsp:nvSpPr>
      <dsp:spPr>
        <a:xfrm>
          <a:off x="0" y="2748933"/>
          <a:ext cx="2004333" cy="6220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项目管理</a:t>
          </a:r>
        </a:p>
      </dsp:txBody>
      <dsp:txXfrm>
        <a:off x="30364" y="2779297"/>
        <a:ext cx="1943605" cy="561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729957" y="423923"/>
          <a:ext cx="2832547" cy="2832547"/>
        </a:xfrm>
        <a:prstGeom prst="blockArc">
          <a:avLst>
            <a:gd name="adj1" fmla="val 9000000"/>
            <a:gd name="adj2" fmla="val 16200000"/>
            <a:gd name="adj3" fmla="val 4639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729957" y="423923"/>
          <a:ext cx="2832547" cy="2832547"/>
        </a:xfrm>
        <a:prstGeom prst="blockArc">
          <a:avLst>
            <a:gd name="adj1" fmla="val 1800000"/>
            <a:gd name="adj2" fmla="val 9000000"/>
            <a:gd name="adj3" fmla="val 463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729957" y="423923"/>
          <a:ext cx="2832547" cy="2832547"/>
        </a:xfrm>
        <a:prstGeom prst="blockArc">
          <a:avLst>
            <a:gd name="adj1" fmla="val 16200000"/>
            <a:gd name="adj2" fmla="val 1800000"/>
            <a:gd name="adj3" fmla="val 4639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494397" y="1188362"/>
          <a:ext cx="1303667" cy="130366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685315" y="1379280"/>
        <a:ext cx="921831" cy="921831"/>
      </dsp:txXfrm>
    </dsp:sp>
    <dsp:sp modelId="{C095F6F4-F850-49B8-AF78-8208E37F416D}">
      <dsp:nvSpPr>
        <dsp:cNvPr id="0" name=""/>
        <dsp:cNvSpPr/>
      </dsp:nvSpPr>
      <dsp:spPr>
        <a:xfrm>
          <a:off x="1689947" y="491"/>
          <a:ext cx="912567" cy="912567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效能</a:t>
          </a:r>
        </a:p>
      </dsp:txBody>
      <dsp:txXfrm>
        <a:off x="1823589" y="134133"/>
        <a:ext cx="645283" cy="645283"/>
      </dsp:txXfrm>
    </dsp:sp>
    <dsp:sp modelId="{07F8D06B-6BDF-4A43-ADCE-AD0B753A9564}">
      <dsp:nvSpPr>
        <dsp:cNvPr id="0" name=""/>
        <dsp:cNvSpPr/>
      </dsp:nvSpPr>
      <dsp:spPr>
        <a:xfrm>
          <a:off x="2888025" y="2075623"/>
          <a:ext cx="912567" cy="912567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勤恳</a:t>
          </a:r>
        </a:p>
      </dsp:txBody>
      <dsp:txXfrm>
        <a:off x="3021667" y="2209265"/>
        <a:ext cx="645283" cy="645283"/>
      </dsp:txXfrm>
    </dsp:sp>
    <dsp:sp modelId="{E71BF8E9-3D3C-4A54-836D-B63AE41C5935}">
      <dsp:nvSpPr>
        <dsp:cNvPr id="0" name=""/>
        <dsp:cNvSpPr/>
      </dsp:nvSpPr>
      <dsp:spPr>
        <a:xfrm>
          <a:off x="491869" y="2075623"/>
          <a:ext cx="912567" cy="912567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效率</a:t>
          </a:r>
        </a:p>
      </dsp:txBody>
      <dsp:txXfrm>
        <a:off x="625511" y="2209265"/>
        <a:ext cx="645283" cy="6452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729957" y="423923"/>
          <a:ext cx="2832547" cy="2832547"/>
        </a:xfrm>
        <a:prstGeom prst="blockArc">
          <a:avLst>
            <a:gd name="adj1" fmla="val 9000000"/>
            <a:gd name="adj2" fmla="val 16200000"/>
            <a:gd name="adj3" fmla="val 463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729957" y="423923"/>
          <a:ext cx="2832547" cy="2832547"/>
        </a:xfrm>
        <a:prstGeom prst="blockArc">
          <a:avLst>
            <a:gd name="adj1" fmla="val 1800000"/>
            <a:gd name="adj2" fmla="val 9000000"/>
            <a:gd name="adj3" fmla="val 463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729957" y="423923"/>
          <a:ext cx="2832547" cy="2832547"/>
        </a:xfrm>
        <a:prstGeom prst="blockArc">
          <a:avLst>
            <a:gd name="adj1" fmla="val 16200000"/>
            <a:gd name="adj2" fmla="val 1800000"/>
            <a:gd name="adj3" fmla="val 463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494397" y="1188362"/>
          <a:ext cx="1303667" cy="13036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685315" y="1379280"/>
        <a:ext cx="921831" cy="921831"/>
      </dsp:txXfrm>
    </dsp:sp>
    <dsp:sp modelId="{C095F6F4-F850-49B8-AF78-8208E37F416D}">
      <dsp:nvSpPr>
        <dsp:cNvPr id="0" name=""/>
        <dsp:cNvSpPr/>
      </dsp:nvSpPr>
      <dsp:spPr>
        <a:xfrm>
          <a:off x="1689947" y="491"/>
          <a:ext cx="912567" cy="9125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在刀刃上</a:t>
          </a:r>
        </a:p>
      </dsp:txBody>
      <dsp:txXfrm>
        <a:off x="1823589" y="134133"/>
        <a:ext cx="645283" cy="645283"/>
      </dsp:txXfrm>
    </dsp:sp>
    <dsp:sp modelId="{07F8D06B-6BDF-4A43-ADCE-AD0B753A9564}">
      <dsp:nvSpPr>
        <dsp:cNvPr id="0" name=""/>
        <dsp:cNvSpPr/>
      </dsp:nvSpPr>
      <dsp:spPr>
        <a:xfrm>
          <a:off x="2888025" y="2075623"/>
          <a:ext cx="912567" cy="9125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便宜实惠</a:t>
          </a:r>
        </a:p>
      </dsp:txBody>
      <dsp:txXfrm>
        <a:off x="3021667" y="2209265"/>
        <a:ext cx="645283" cy="645283"/>
      </dsp:txXfrm>
    </dsp:sp>
    <dsp:sp modelId="{E71BF8E9-3D3C-4A54-836D-B63AE41C5935}">
      <dsp:nvSpPr>
        <dsp:cNvPr id="0" name=""/>
        <dsp:cNvSpPr/>
      </dsp:nvSpPr>
      <dsp:spPr>
        <a:xfrm>
          <a:off x="491869" y="2075623"/>
          <a:ext cx="912567" cy="9125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itchFamily="34" charset="-122"/>
              <a:ea typeface="微软雅黑" pitchFamily="34" charset="-122"/>
            </a:rPr>
            <a:t>把钱花完</a:t>
          </a:r>
        </a:p>
      </dsp:txBody>
      <dsp:txXfrm>
        <a:off x="625511" y="2209265"/>
        <a:ext cx="645283" cy="645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0959303-43F7-4714-ACB7-D013DD5A2B9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AEB0C6B-9BEC-4275-8236-F53271FF768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D5B94FA-DF91-4C74-8ACE-2AAC27BFBD14}" type="datetimeFigureOut">
              <a:rPr lang="zh-CN" altLang="en-US"/>
              <a:pPr>
                <a:defRPr/>
              </a:pPr>
              <a:t>2021/3/3</a:t>
            </a:fld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167AE25F-CD89-4918-BBEB-8CCEA23BAD4A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BD794BCF-B664-4197-8A59-322F090E56C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0D43FC90-CFFD-4E4E-A2D9-9DBDE9CF1A5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6CE5B366-BC57-4D8A-BA88-48FD8C6D1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F18ADFE-1244-42C6-BDD7-7DE56380F77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6039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9150C7BB-2580-4EF0-A426-14812D51E6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12035322-82D0-437A-BB56-5E0E6C8E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E04606FC-C4FA-4E7F-AF82-F250677D0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C0BB802-9C1A-4DAA-AA4C-55539159D177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725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AC58D677-C7ED-4669-A7C2-6ED6BBE91A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27BA5B6-5F12-483C-A8E0-BA8957AA6D5E}" type="slidenum">
              <a:rPr lang="en-US" altLang="zh-CN" sz="1300" smtClean="0"/>
              <a:pPr>
                <a:spcBef>
                  <a:spcPct val="0"/>
                </a:spcBef>
              </a:pPr>
              <a:t>19</a:t>
            </a:fld>
            <a:endParaRPr lang="en-US" altLang="zh-CN" sz="13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4B8F6D1A-1B7F-4CFE-80F0-783DE8D69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6F31129F-EFEC-459A-91A2-D5243AC61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020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AF7FF6C-2B57-42DA-BFD9-B8D4276384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5FA0973-D9FE-427E-AC36-91E218ACF10E}" type="slidenum">
              <a:rPr lang="en-US" altLang="zh-CN" sz="1300" smtClean="0"/>
              <a:pPr>
                <a:spcBef>
                  <a:spcPct val="0"/>
                </a:spcBef>
              </a:pPr>
              <a:t>28</a:t>
            </a:fld>
            <a:endParaRPr lang="en-US" altLang="zh-CN" sz="13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FBD71E87-0A10-4D3D-9815-D262DC2E0E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95F62338-F3A1-4286-B850-D296BA858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除了我的家庭，软件是我的挚爱。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通过它，我可以创造出美的东西。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软件之美在于它的功能，在于它的内部结构，还在于团队创建它的过程。</a:t>
            </a:r>
          </a:p>
        </p:txBody>
      </p:sp>
    </p:spTree>
    <p:extLst>
      <p:ext uri="{BB962C8B-B14F-4D97-AF65-F5344CB8AC3E}">
        <p14:creationId xmlns:p14="http://schemas.microsoft.com/office/powerpoint/2010/main" val="424288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>
            <a:extLst>
              <a:ext uri="{FF2B5EF4-FFF2-40B4-BE49-F238E27FC236}">
                <a16:creationId xmlns:a16="http://schemas.microsoft.com/office/drawing/2014/main" id="{32E44957-BE9A-44BB-B0B6-6A8E21208C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5" name="备注占位符 2">
            <a:extLst>
              <a:ext uri="{FF2B5EF4-FFF2-40B4-BE49-F238E27FC236}">
                <a16:creationId xmlns:a16="http://schemas.microsoft.com/office/drawing/2014/main" id="{61805109-4435-484E-88DB-9CF9A09F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4276" name="灯片编号占位符 3">
            <a:extLst>
              <a:ext uri="{FF2B5EF4-FFF2-40B4-BE49-F238E27FC236}">
                <a16:creationId xmlns:a16="http://schemas.microsoft.com/office/drawing/2014/main" id="{B9600487-4570-43AC-A034-71569347D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0D10257E-9FD4-423D-A362-A836EC302518}" type="slidenum">
              <a:rPr lang="zh-CN" altLang="en-US"/>
              <a:pPr>
                <a:buFontTx/>
                <a:buNone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379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9B059036-70DF-49E1-91D3-35139AE986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1ACEA7A-63DF-48D0-9CEB-C89DAE9D62FA}" type="slidenum">
              <a:rPr lang="en-US" altLang="zh-CN" sz="1300" smtClean="0"/>
              <a:pPr>
                <a:spcBef>
                  <a:spcPct val="0"/>
                </a:spcBef>
              </a:pPr>
              <a:t>9</a:t>
            </a:fld>
            <a:endParaRPr lang="en-US" altLang="zh-CN" sz="13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0169AC5-81F3-4FBC-B2C7-E52BE8AC6B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8B73CA57-EF62-45B0-AC48-0E8783BE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Java Authentication Authorization Service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JAAS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验证和授权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+mn-cs"/>
              </a:rPr>
              <a:t>）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8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AE7263AD-EB63-45A9-8848-7DEAC3BFE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4A95FBE-972E-4432-9B74-6185C548C381}" type="slidenum">
              <a:rPr lang="en-US" altLang="zh-CN" sz="1300" smtClean="0"/>
              <a:pPr>
                <a:spcBef>
                  <a:spcPct val="0"/>
                </a:spcBef>
              </a:pPr>
              <a:t>10</a:t>
            </a:fld>
            <a:endParaRPr lang="en-US" altLang="zh-CN" sz="13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AB42B4A4-475B-4B7C-9025-5239E1C167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2F2DA774-CDF7-4F5E-AD11-91135160C9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4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4A570DC0-7741-4065-A3C5-ED775EDEB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C23EBF3-AE65-4648-A747-19656E7CC179}" type="slidenum">
              <a:rPr lang="en-US" altLang="zh-CN" sz="1300" smtClean="0"/>
              <a:pPr>
                <a:spcBef>
                  <a:spcPct val="0"/>
                </a:spcBef>
              </a:pPr>
              <a:t>11</a:t>
            </a:fld>
            <a:endParaRPr lang="en-US" altLang="zh-CN" sz="13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CD90408-F55E-4B19-8F3A-30344935A9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FF86D6DD-8F86-4465-979D-CB1E2CACA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1EB6D519-59F4-4269-8065-01E422767D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6C13841-47D7-4937-8E85-8BDFCE7980E4}" type="slidenum">
              <a:rPr lang="en-US" altLang="zh-CN" sz="1300" smtClean="0"/>
              <a:pPr>
                <a:spcBef>
                  <a:spcPct val="0"/>
                </a:spcBef>
              </a:pPr>
              <a:t>14</a:t>
            </a:fld>
            <a:endParaRPr lang="en-US" altLang="zh-CN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507E4168-D22A-4876-A8E3-14B1464C9B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206EB51E-738B-4F44-8A7A-84B5A77F6B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6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71789899-50A8-4EB2-AD29-D88876BECD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550974A-1958-4B1B-A320-09B40E3290A5}" type="slidenum">
              <a:rPr lang="en-US" altLang="zh-CN" sz="1300" smtClean="0"/>
              <a:pPr>
                <a:spcBef>
                  <a:spcPct val="0"/>
                </a:spcBef>
              </a:pPr>
              <a:t>15</a:t>
            </a:fld>
            <a:endParaRPr lang="en-US" altLang="zh-CN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30C4C2A8-71F0-4B5E-A428-5704450840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47CF61F9-D03F-4F76-B063-4C344E81A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9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71789899-50A8-4EB2-AD29-D88876BECD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550974A-1958-4B1B-A320-09B40E3290A5}" type="slidenum">
              <a:rPr lang="en-US" altLang="zh-CN" sz="1300" smtClean="0"/>
              <a:pPr>
                <a:spcBef>
                  <a:spcPct val="0"/>
                </a:spcBef>
              </a:pPr>
              <a:t>16</a:t>
            </a:fld>
            <a:endParaRPr lang="en-US" altLang="zh-CN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30C4C2A8-71F0-4B5E-A428-5704450840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47CF61F9-D03F-4F76-B063-4C344E81A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4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DCEAB7AA-156A-4E71-9F09-44C83B193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FDEC9E2-4598-4F8C-B290-2272DEF53CF3}" type="slidenum">
              <a:rPr lang="en-US" altLang="zh-CN" sz="1300" smtClean="0"/>
              <a:pPr>
                <a:spcBef>
                  <a:spcPct val="0"/>
                </a:spcBef>
              </a:pPr>
              <a:t>17</a:t>
            </a:fld>
            <a:endParaRPr lang="en-US" altLang="zh-CN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4F503343-6C93-4051-89DA-8DF7818FD3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3359CDAE-F264-4843-B233-DC59A1AA2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87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4C4EDF39-4658-44D1-91B9-7EDFFF6279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BAFA3C5-11E2-4EDE-9BFF-5B07076B567D}" type="slidenum">
              <a:rPr lang="en-US" altLang="zh-CN" sz="1300" smtClean="0"/>
              <a:pPr>
                <a:spcBef>
                  <a:spcPct val="0"/>
                </a:spcBef>
              </a:pPr>
              <a:t>18</a:t>
            </a:fld>
            <a:endParaRPr lang="en-US" altLang="zh-CN" sz="13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65F593AB-F411-4D45-92FC-F1716F3983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67221780-63E7-440F-8626-E6C25BA7B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9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7143" y="1873630"/>
            <a:ext cx="10363200" cy="1172333"/>
          </a:xfrm>
          <a:prstGeom prst="rect">
            <a:avLst/>
          </a:prstGeom>
        </p:spPr>
        <p:txBody>
          <a:bodyPr/>
          <a:lstStyle>
            <a:lvl1pPr marL="0" indent="0" algn="ctr">
              <a:defRPr sz="3600" b="1" cap="none" spc="38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501838"/>
            <a:ext cx="3860800" cy="219005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zh-CN">
                <a:ea typeface="Verdana" panose="020B0604030504040204" pitchFamily="34" charset="0"/>
              </a:rPr>
              <a:t>Copyright 2013,SDPKL-NBIC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3593339"/>
            <a:ext cx="12192000" cy="2678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3083367"/>
            <a:ext cx="12192000" cy="5021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279644"/>
            <a:ext cx="12192000" cy="5783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8"/>
          <a:stretch/>
        </p:blipFill>
        <p:spPr>
          <a:xfrm>
            <a:off x="0" y="3630743"/>
            <a:ext cx="12192000" cy="2603629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21543" y="3130433"/>
            <a:ext cx="8534400" cy="4442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济南大学信息学院    刘鹍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14515" y="0"/>
            <a:ext cx="12206515" cy="59026"/>
          </a:xfrm>
          <a:prstGeom prst="rect">
            <a:avLst/>
          </a:prstGeom>
          <a:gradFill>
            <a:gsLst>
              <a:gs pos="0">
                <a:srgbClr val="FDFBEC"/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1169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25379" y="420642"/>
            <a:ext cx="2344492" cy="612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6" name="Rectangle 12"/>
          <p:cNvSpPr>
            <a:spLocks noChangeArrowheads="1"/>
          </p:cNvSpPr>
          <p:nvPr userDrawn="1"/>
        </p:nvSpPr>
        <p:spPr bwMode="auto">
          <a:xfrm>
            <a:off x="4024513" y="6309171"/>
            <a:ext cx="4128459" cy="548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dist" eaLnBrk="1" hangingPunct="1"/>
            <a:r>
              <a:rPr lang="zh-CN" altLang="en-US" sz="9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济南大学信息科学与工程学院</a:t>
            </a:r>
            <a:endParaRPr lang="en-US" altLang="zh-CN" sz="9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dist" eaLnBrk="1" hangingPunct="1"/>
            <a:r>
              <a:rPr lang="en-US" altLang="zh-CN" sz="75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School</a:t>
            </a:r>
            <a:r>
              <a:rPr lang="zh-CN" altLang="en-US" sz="75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75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750" b="0" cap="none" spc="0" baseline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750" b="0" cap="none" spc="0" baseline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Information</a:t>
            </a:r>
            <a:r>
              <a:rPr lang="zh-CN" altLang="en-US" sz="750" b="0" cap="none" spc="0" baseline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750" b="0" cap="none" spc="0" baseline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Science</a:t>
            </a:r>
            <a:r>
              <a:rPr lang="zh-CN" altLang="en-US" sz="750" b="0" cap="none" spc="0" baseline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750" b="0" cap="none" spc="0" baseline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750" b="0" cap="none" spc="0" baseline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750" b="0" cap="none" spc="0" baseline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Engineering</a:t>
            </a:r>
            <a:endParaRPr lang="de-DE" altLang="zh-CN" sz="75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30" name="Picture 6" descr="C:\Users\sunry\Desktop\xiaobiao1.png"/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654" y="420641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07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 userDrawn="1"/>
        </p:nvSpPr>
        <p:spPr>
          <a:xfrm>
            <a:off x="-1489" y="-17413"/>
            <a:ext cx="12192000" cy="42005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40002" y="913143"/>
            <a:ext cx="11818263" cy="5512856"/>
          </a:xfrm>
          <a:prstGeom prst="rect">
            <a:avLst/>
          </a:prstGeom>
        </p:spPr>
        <p:txBody>
          <a:bodyPr/>
          <a:lstStyle>
            <a:lvl1pPr marL="257172" indent="-257172">
              <a:buFont typeface="Wingdings" panose="05000000000000000000" pitchFamily="2" charset="2"/>
              <a:buChar char="n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557207" indent="-214310">
              <a:buClr>
                <a:schemeClr val="tx2"/>
              </a:buClr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857241" indent="-171448">
              <a:buFont typeface="Wingdings" panose="05000000000000000000" pitchFamily="2" charset="2"/>
              <a:buChar char="n"/>
              <a:defRPr sz="24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200138" indent="-171448">
              <a:buFont typeface="Wingdings" panose="05000000000000000000" pitchFamily="2" charset="2"/>
              <a:buChar char="n"/>
              <a:defRPr sz="240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543034" indent="-171448">
              <a:buFont typeface="Wingdings" panose="05000000000000000000" pitchFamily="2" charset="2"/>
              <a:buChar char="n"/>
              <a:defRPr sz="240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547761" y="6436800"/>
            <a:ext cx="11655027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6436800"/>
            <a:ext cx="480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灯片编号占位符 5"/>
          <p:cNvSpPr txBox="1">
            <a:spLocks/>
          </p:cNvSpPr>
          <p:nvPr userDrawn="1"/>
        </p:nvSpPr>
        <p:spPr>
          <a:xfrm>
            <a:off x="0" y="6436800"/>
            <a:ext cx="480000" cy="4212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75CE9564-DFF3-4384-B225-F5B60C8BD4D6}" type="slidenum">
              <a:rPr lang="zh-CN" altLang="en-US" sz="825" smtClean="0"/>
              <a:pPr>
                <a:defRPr/>
              </a:pPr>
              <a:t>‹#›</a:t>
            </a:fld>
            <a:endParaRPr lang="zh-CN" altLang="en-US" sz="825" dirty="0"/>
          </a:p>
        </p:txBody>
      </p:sp>
      <p:sp>
        <p:nvSpPr>
          <p:cNvPr id="24" name="矩形 23"/>
          <p:cNvSpPr/>
          <p:nvPr userDrawn="1"/>
        </p:nvSpPr>
        <p:spPr>
          <a:xfrm>
            <a:off x="-10786" y="764616"/>
            <a:ext cx="12202788" cy="54863"/>
          </a:xfrm>
          <a:prstGeom prst="rect">
            <a:avLst/>
          </a:prstGeom>
          <a:gradFill>
            <a:gsLst>
              <a:gs pos="0">
                <a:srgbClr val="FDFBEC"/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1169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标题 1"/>
          <p:cNvSpPr>
            <a:spLocks noGrp="1"/>
          </p:cNvSpPr>
          <p:nvPr>
            <p:ph type="ctrTitle"/>
          </p:nvPr>
        </p:nvSpPr>
        <p:spPr>
          <a:xfrm>
            <a:off x="1" y="3"/>
            <a:ext cx="12202787" cy="791995"/>
          </a:xfrm>
          <a:prstGeom prst="rect">
            <a:avLst/>
          </a:prstGeom>
          <a:solidFill>
            <a:schemeClr val="tx2"/>
          </a:solidFill>
        </p:spPr>
        <p:txBody>
          <a:bodyPr lIns="0" tIns="108000" rIns="0" bIns="72000"/>
          <a:lstStyle>
            <a:lvl1pPr marL="0" indent="266697" algn="l">
              <a:defRPr sz="3600" b="1" cap="none" spc="38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" name="图片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83" y="6505435"/>
            <a:ext cx="360000" cy="360000"/>
          </a:xfrm>
          <a:prstGeom prst="rect">
            <a:avLst/>
          </a:prstGeom>
          <a:effectLst>
            <a:glow>
              <a:schemeClr val="bg1">
                <a:alpha val="18000"/>
              </a:schemeClr>
            </a:glow>
          </a:effec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0516" y="6503972"/>
            <a:ext cx="1010793" cy="2839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2340427" y="6532880"/>
            <a:ext cx="2305469" cy="32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1" hangingPunct="1"/>
            <a:r>
              <a:rPr lang="zh-CN" altLang="en-US" sz="825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信息科学与工程学院</a:t>
            </a:r>
            <a:endParaRPr lang="de-DE" altLang="zh-CN" sz="675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98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 userDrawn="1"/>
        </p:nvSpPr>
        <p:spPr>
          <a:xfrm>
            <a:off x="-1489" y="-17413"/>
            <a:ext cx="12192000" cy="42005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535485" y="6436800"/>
            <a:ext cx="11655027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6436800"/>
            <a:ext cx="480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灯片编号占位符 5"/>
          <p:cNvSpPr txBox="1">
            <a:spLocks/>
          </p:cNvSpPr>
          <p:nvPr userDrawn="1"/>
        </p:nvSpPr>
        <p:spPr>
          <a:xfrm>
            <a:off x="0" y="6436800"/>
            <a:ext cx="480000" cy="4212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75CE9564-DFF3-4384-B225-F5B60C8BD4D6}" type="slidenum">
              <a:rPr lang="zh-CN" altLang="en-US" sz="825" smtClean="0"/>
              <a:pPr>
                <a:defRPr/>
              </a:pPr>
              <a:t>‹#›</a:t>
            </a:fld>
            <a:endParaRPr lang="zh-CN" altLang="en-US" sz="825" dirty="0"/>
          </a:p>
        </p:txBody>
      </p:sp>
      <p:sp>
        <p:nvSpPr>
          <p:cNvPr id="24" name="矩形 23"/>
          <p:cNvSpPr/>
          <p:nvPr userDrawn="1"/>
        </p:nvSpPr>
        <p:spPr>
          <a:xfrm>
            <a:off x="-10786" y="764616"/>
            <a:ext cx="12202788" cy="54863"/>
          </a:xfrm>
          <a:prstGeom prst="rect">
            <a:avLst/>
          </a:prstGeom>
          <a:gradFill>
            <a:gsLst>
              <a:gs pos="0">
                <a:srgbClr val="FDFBEC"/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1169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" name="图片 9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84" y="6505435"/>
            <a:ext cx="360000" cy="360000"/>
          </a:xfrm>
          <a:prstGeom prst="rect">
            <a:avLst/>
          </a:prstGeom>
          <a:effectLst>
            <a:glow>
              <a:schemeClr val="bg1">
                <a:alpha val="18000"/>
              </a:schemeClr>
            </a:glow>
          </a:effectLst>
        </p:spPr>
      </p:pic>
      <p:pic>
        <p:nvPicPr>
          <p:cNvPr id="11" name="图片 10"/>
          <p:cNvPicPr>
            <a:picLocks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0517" y="6503972"/>
            <a:ext cx="1008000" cy="2839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2299860" y="6525040"/>
            <a:ext cx="2305469" cy="32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1" hangingPunct="1"/>
            <a:r>
              <a:rPr lang="zh-CN" altLang="en-US" sz="825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信息科学与工程学院</a:t>
            </a:r>
            <a:endParaRPr lang="de-DE" altLang="zh-CN" sz="675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标题 1"/>
          <p:cNvSpPr>
            <a:spLocks noGrp="1"/>
          </p:cNvSpPr>
          <p:nvPr>
            <p:ph type="ctrTitle"/>
          </p:nvPr>
        </p:nvSpPr>
        <p:spPr>
          <a:xfrm>
            <a:off x="1" y="3"/>
            <a:ext cx="12202787" cy="791995"/>
          </a:xfrm>
          <a:prstGeom prst="rect">
            <a:avLst/>
          </a:prstGeom>
          <a:solidFill>
            <a:schemeClr val="tx2"/>
          </a:solidFill>
        </p:spPr>
        <p:txBody>
          <a:bodyPr lIns="0" tIns="108000" rIns="0" bIns="72000"/>
          <a:lstStyle>
            <a:lvl1pPr marL="0" indent="266697" algn="l">
              <a:defRPr sz="2400" b="1" cap="none" spc="38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894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5"/>
          <p:cNvSpPr/>
          <p:nvPr userDrawn="1"/>
        </p:nvSpPr>
        <p:spPr>
          <a:xfrm>
            <a:off x="-1489" y="-17413"/>
            <a:ext cx="12192000" cy="42005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-10786" y="764616"/>
            <a:ext cx="12202788" cy="54863"/>
          </a:xfrm>
          <a:prstGeom prst="rect">
            <a:avLst/>
          </a:prstGeom>
          <a:gradFill>
            <a:gsLst>
              <a:gs pos="0">
                <a:srgbClr val="FDFBEC"/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1169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标题 1"/>
          <p:cNvSpPr>
            <a:spLocks noGrp="1"/>
          </p:cNvSpPr>
          <p:nvPr>
            <p:ph type="ctrTitle"/>
          </p:nvPr>
        </p:nvSpPr>
        <p:spPr>
          <a:xfrm>
            <a:off x="1" y="3"/>
            <a:ext cx="12202787" cy="791995"/>
          </a:xfrm>
          <a:prstGeom prst="rect">
            <a:avLst/>
          </a:prstGeom>
          <a:solidFill>
            <a:schemeClr val="tx2"/>
          </a:solidFill>
        </p:spPr>
        <p:txBody>
          <a:bodyPr lIns="0" tIns="108000" rIns="0" bIns="72000"/>
          <a:lstStyle>
            <a:lvl1pPr marL="0" indent="266697" algn="l">
              <a:defRPr sz="3600" b="1" cap="none" spc="38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536973" y="950353"/>
            <a:ext cx="5635395" cy="4526280"/>
          </a:xfrm>
          <a:prstGeom prst="rect">
            <a:avLst/>
          </a:prstGeom>
        </p:spPr>
        <p:txBody>
          <a:bodyPr/>
          <a:lstStyle>
            <a:lvl1pPr marL="257172" indent="-257172">
              <a:buFont typeface="Wingdings" panose="05000000000000000000" pitchFamily="2" charset="2"/>
              <a:buChar char="n"/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66721" indent="-200023">
              <a:buClr>
                <a:schemeClr val="tx2"/>
              </a:buClr>
              <a:buFont typeface="Wingdings" panose="05000000000000000000" pitchFamily="2" charset="2"/>
              <a:buChar char="n"/>
              <a:defRPr sz="150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676268" indent="-209548">
              <a:buFont typeface="Wingdings" panose="05000000000000000000" pitchFamily="2" charset="2"/>
              <a:buChar char="n"/>
              <a:defRPr sz="135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876291" indent="-200023">
              <a:buFont typeface="Wingdings" panose="05000000000000000000" pitchFamily="2" charset="2"/>
              <a:buChar char="n"/>
              <a:defRPr sz="120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543034" indent="-171448">
              <a:buFont typeface="Wingdings" panose="05000000000000000000" pitchFamily="2" charset="2"/>
              <a:buChar char="n"/>
              <a:defRPr sz="120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6303606" y="953649"/>
            <a:ext cx="5722969" cy="4526280"/>
          </a:xfrm>
          <a:prstGeom prst="rect">
            <a:avLst/>
          </a:prstGeom>
        </p:spPr>
        <p:txBody>
          <a:bodyPr/>
          <a:lstStyle>
            <a:lvl1pPr marL="257172" indent="-257172">
              <a:buFont typeface="Wingdings" panose="05000000000000000000" pitchFamily="2" charset="2"/>
              <a:buChar char="n"/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66721" indent="-200023">
              <a:buClr>
                <a:schemeClr val="tx2"/>
              </a:buClr>
              <a:buFont typeface="Wingdings" panose="05000000000000000000" pitchFamily="2" charset="2"/>
              <a:buChar char="n"/>
              <a:defRPr sz="150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676268" indent="-209548">
              <a:buFont typeface="Wingdings" panose="05000000000000000000" pitchFamily="2" charset="2"/>
              <a:buChar char="n"/>
              <a:defRPr sz="135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876291" indent="-200023">
              <a:buFont typeface="Wingdings" panose="05000000000000000000" pitchFamily="2" charset="2"/>
              <a:buChar char="n"/>
              <a:defRPr sz="120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543034" indent="-171448">
              <a:buFont typeface="Wingdings" panose="05000000000000000000" pitchFamily="2" charset="2"/>
              <a:buChar char="n"/>
              <a:defRPr sz="120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536973" y="6436800"/>
            <a:ext cx="11655027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1489" y="6436800"/>
            <a:ext cx="480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灯片编号占位符 5"/>
          <p:cNvSpPr txBox="1">
            <a:spLocks/>
          </p:cNvSpPr>
          <p:nvPr userDrawn="1"/>
        </p:nvSpPr>
        <p:spPr>
          <a:xfrm>
            <a:off x="1489" y="6436800"/>
            <a:ext cx="480000" cy="4212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75CE9564-DFF3-4384-B225-F5B60C8BD4D6}" type="slidenum">
              <a:rPr lang="zh-CN" altLang="en-US" sz="825" smtClean="0"/>
              <a:pPr>
                <a:defRPr/>
              </a:pPr>
              <a:t>‹#›</a:t>
            </a:fld>
            <a:endParaRPr lang="zh-CN" altLang="en-US" sz="825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84" y="6505435"/>
            <a:ext cx="396949" cy="283930"/>
          </a:xfrm>
          <a:prstGeom prst="rect">
            <a:avLst/>
          </a:prstGeom>
          <a:effectLst>
            <a:glow>
              <a:schemeClr val="bg1">
                <a:alpha val="18000"/>
              </a:schemeClr>
            </a:glow>
          </a:effectLst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0517" y="6503972"/>
            <a:ext cx="1266111" cy="2839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705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/>
          <p:nvPr userDrawn="1"/>
        </p:nvSpPr>
        <p:spPr>
          <a:xfrm>
            <a:off x="-1" y="-13137"/>
            <a:ext cx="12192000" cy="42005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  <a:defRPr/>
            </a:pPr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-9298" y="763306"/>
            <a:ext cx="12202788" cy="54863"/>
          </a:xfrm>
          <a:prstGeom prst="rect">
            <a:avLst/>
          </a:prstGeom>
          <a:gradFill>
            <a:gsLst>
              <a:gs pos="0">
                <a:srgbClr val="FDFBEC"/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1169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5435" y="1108876"/>
            <a:ext cx="5599688" cy="639762"/>
          </a:xfrm>
          <a:prstGeom prst="rect">
            <a:avLst/>
          </a:prstGeom>
        </p:spPr>
        <p:txBody>
          <a:bodyPr anchor="b"/>
          <a:lstStyle>
            <a:lvl1pPr marL="257172" indent="-257172">
              <a:buFont typeface="Wingdings" panose="05000000000000000000" pitchFamily="2" charset="2"/>
              <a:buChar char="n"/>
              <a:defRPr sz="2400" b="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7" indent="0">
              <a:buNone/>
              <a:defRPr sz="1200" b="1"/>
            </a:lvl5pPr>
            <a:lvl6pPr marL="1714484" indent="0">
              <a:buNone/>
              <a:defRPr sz="1200" b="1"/>
            </a:lvl6pPr>
            <a:lvl7pPr marL="2057380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35435" y="1748636"/>
            <a:ext cx="5599688" cy="3951288"/>
          </a:xfrm>
          <a:prstGeom prst="rect">
            <a:avLst/>
          </a:prstGeom>
        </p:spPr>
        <p:txBody>
          <a:bodyPr/>
          <a:lstStyle>
            <a:lvl1pPr marL="257172" indent="-257172">
              <a:buFont typeface="Wingdings" panose="05000000000000000000" pitchFamily="2" charset="2"/>
              <a:buChar char="n"/>
              <a:defRPr sz="2400">
                <a:solidFill>
                  <a:srgbClr val="0255A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66721" indent="-200023">
              <a:buFont typeface="Wingdings" panose="05000000000000000000" pitchFamily="2" charset="2"/>
              <a:buChar char="n"/>
              <a:defRPr sz="2400">
                <a:solidFill>
                  <a:srgbClr val="0276E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676268" indent="-209548">
              <a:buFont typeface="Wingdings" panose="05000000000000000000" pitchFamily="2" charset="2"/>
              <a:buChar char="n"/>
              <a:defRPr sz="240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200138" indent="-171448">
              <a:buFont typeface="Wingdings" panose="05000000000000000000" pitchFamily="2" charset="2"/>
              <a:buChar char="n"/>
              <a:defRPr sz="105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543034" indent="-171448">
              <a:buFont typeface="Wingdings" panose="05000000000000000000" pitchFamily="2" charset="2"/>
              <a:buChar char="n"/>
              <a:defRPr sz="105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10265" y="1117642"/>
            <a:ext cx="5601888" cy="639762"/>
          </a:xfrm>
          <a:prstGeom prst="rect">
            <a:avLst/>
          </a:prstGeom>
        </p:spPr>
        <p:txBody>
          <a:bodyPr anchor="b"/>
          <a:lstStyle>
            <a:lvl1pPr marL="257172" indent="-257172">
              <a:buFont typeface="Wingdings" panose="05000000000000000000" pitchFamily="2" charset="2"/>
              <a:buChar char="n"/>
              <a:defRPr sz="2400" b="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7" indent="0">
              <a:buNone/>
              <a:defRPr sz="1200" b="1"/>
            </a:lvl5pPr>
            <a:lvl6pPr marL="1714484" indent="0">
              <a:buNone/>
              <a:defRPr sz="1200" b="1"/>
            </a:lvl6pPr>
            <a:lvl7pPr marL="2057380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0265" y="1757402"/>
            <a:ext cx="5601888" cy="3951288"/>
          </a:xfrm>
          <a:prstGeom prst="rect">
            <a:avLst/>
          </a:prstGeom>
        </p:spPr>
        <p:txBody>
          <a:bodyPr/>
          <a:lstStyle>
            <a:lvl1pPr marL="257172" indent="-257172">
              <a:buFont typeface="Wingdings" panose="05000000000000000000" pitchFamily="2" charset="2"/>
              <a:buChar char="n"/>
              <a:defRPr sz="2400">
                <a:solidFill>
                  <a:srgbClr val="0255A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66721" indent="-200023">
              <a:buFont typeface="Wingdings" panose="05000000000000000000" pitchFamily="2" charset="2"/>
              <a:buChar char="n"/>
              <a:defRPr sz="2400">
                <a:solidFill>
                  <a:srgbClr val="026DC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676268" indent="-209548">
              <a:buFont typeface="Wingdings" panose="05000000000000000000" pitchFamily="2" charset="2"/>
              <a:buChar char="n"/>
              <a:defRPr sz="240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200138" indent="-171448">
              <a:buFont typeface="Wingdings" panose="05000000000000000000" pitchFamily="2" charset="2"/>
              <a:buChar char="n"/>
              <a:defRPr sz="105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543034" indent="-171448">
              <a:buFont typeface="Wingdings" panose="05000000000000000000" pitchFamily="2" charset="2"/>
              <a:buChar char="n"/>
              <a:defRPr sz="105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21" name="标题 1"/>
          <p:cNvSpPr>
            <a:spLocks noGrp="1"/>
          </p:cNvSpPr>
          <p:nvPr>
            <p:ph type="ctrTitle"/>
          </p:nvPr>
        </p:nvSpPr>
        <p:spPr>
          <a:xfrm>
            <a:off x="1" y="3"/>
            <a:ext cx="12202787" cy="791995"/>
          </a:xfrm>
          <a:prstGeom prst="rect">
            <a:avLst/>
          </a:prstGeom>
          <a:solidFill>
            <a:schemeClr val="tx2"/>
          </a:solidFill>
        </p:spPr>
        <p:txBody>
          <a:bodyPr lIns="0" tIns="108000" rIns="0" bIns="72000"/>
          <a:lstStyle>
            <a:lvl1pPr marL="0" indent="266697" algn="l">
              <a:defRPr sz="3600" b="1" cap="none" spc="38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536477" y="6436800"/>
            <a:ext cx="11655027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92" y="6436800"/>
            <a:ext cx="480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灯片编号占位符 5"/>
          <p:cNvSpPr txBox="1">
            <a:spLocks/>
          </p:cNvSpPr>
          <p:nvPr userDrawn="1"/>
        </p:nvSpPr>
        <p:spPr>
          <a:xfrm>
            <a:off x="1489" y="6436800"/>
            <a:ext cx="480000" cy="4212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75CE9564-DFF3-4384-B225-F5B60C8BD4D6}" type="slidenum">
              <a:rPr lang="zh-CN" altLang="en-US" sz="825" smtClean="0"/>
              <a:pPr>
                <a:defRPr/>
              </a:pPr>
              <a:t>‹#›</a:t>
            </a:fld>
            <a:endParaRPr lang="zh-CN" altLang="en-US" sz="825" dirty="0"/>
          </a:p>
        </p:txBody>
      </p:sp>
      <p:pic>
        <p:nvPicPr>
          <p:cNvPr id="13" name="图片 1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83" y="6505435"/>
            <a:ext cx="384000" cy="288000"/>
          </a:xfrm>
          <a:prstGeom prst="rect">
            <a:avLst/>
          </a:prstGeom>
          <a:effectLst>
            <a:glow>
              <a:schemeClr val="bg1">
                <a:alpha val="18000"/>
              </a:schemeClr>
            </a:glow>
          </a:effectLst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0517" y="6503972"/>
            <a:ext cx="1298768" cy="2839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29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219327"/>
            <a:ext cx="12192000" cy="2678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874520"/>
            <a:ext cx="12192000" cy="3448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4806318"/>
            <a:ext cx="12192000" cy="344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Picture 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06" b="32082"/>
          <a:stretch/>
        </p:blipFill>
        <p:spPr bwMode="auto">
          <a:xfrm>
            <a:off x="2159566" y="2605519"/>
            <a:ext cx="7698316" cy="18146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94933" y="575392"/>
            <a:ext cx="3602522" cy="927191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Picture 6" descr="C:\Users\sunry\Desktop\xiaobiao1.png"/>
          <p:cNvPicPr>
            <a:picLocks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84" y="508784"/>
            <a:ext cx="972000" cy="97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0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3D3E2676-B027-43EC-AB5E-BE03F18E8E22}"/>
              </a:ext>
            </a:extLst>
          </p:cNvPr>
          <p:cNvSpPr/>
          <p:nvPr userDrawn="1"/>
        </p:nvSpPr>
        <p:spPr>
          <a:xfrm>
            <a:off x="-1489" y="-17413"/>
            <a:ext cx="12192000" cy="42005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A8F2E4-0D5F-4CA7-A9D3-14C4E4666CC4}"/>
              </a:ext>
            </a:extLst>
          </p:cNvPr>
          <p:cNvSpPr/>
          <p:nvPr userDrawn="1"/>
        </p:nvSpPr>
        <p:spPr>
          <a:xfrm>
            <a:off x="535485" y="6436800"/>
            <a:ext cx="11655027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F31B21-B888-48C9-B30F-F4C48D444070}"/>
              </a:ext>
            </a:extLst>
          </p:cNvPr>
          <p:cNvSpPr/>
          <p:nvPr userDrawn="1"/>
        </p:nvSpPr>
        <p:spPr>
          <a:xfrm>
            <a:off x="0" y="6436800"/>
            <a:ext cx="480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98AD1F0D-6049-4016-8A46-CB8070A6984A}"/>
              </a:ext>
            </a:extLst>
          </p:cNvPr>
          <p:cNvSpPr txBox="1">
            <a:spLocks/>
          </p:cNvSpPr>
          <p:nvPr userDrawn="1"/>
        </p:nvSpPr>
        <p:spPr>
          <a:xfrm>
            <a:off x="0" y="6436800"/>
            <a:ext cx="480000" cy="4212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75CE9564-DFF3-4384-B225-F5B60C8BD4D6}" type="slidenum">
              <a:rPr lang="zh-CN" altLang="en-US" sz="825" smtClean="0"/>
              <a:pPr>
                <a:defRPr/>
              </a:pPr>
              <a:t>‹#›</a:t>
            </a:fld>
            <a:endParaRPr lang="zh-CN" altLang="en-US" sz="825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274382-F36A-45D3-8A43-C2486A4183CE}"/>
              </a:ext>
            </a:extLst>
          </p:cNvPr>
          <p:cNvSpPr/>
          <p:nvPr userDrawn="1"/>
        </p:nvSpPr>
        <p:spPr>
          <a:xfrm>
            <a:off x="-10786" y="764616"/>
            <a:ext cx="12202788" cy="54863"/>
          </a:xfrm>
          <a:prstGeom prst="rect">
            <a:avLst/>
          </a:prstGeom>
          <a:gradFill>
            <a:gsLst>
              <a:gs pos="0">
                <a:srgbClr val="FDFBEC"/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1169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D204B9B-337E-40E2-9420-B9A0869BC098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84" y="6505435"/>
            <a:ext cx="360000" cy="360000"/>
          </a:xfrm>
          <a:prstGeom prst="rect">
            <a:avLst/>
          </a:prstGeom>
          <a:effectLst>
            <a:glow>
              <a:schemeClr val="bg1">
                <a:alpha val="18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0CE8B3F-2F4A-4E2F-9AFD-BDA6FDE1EEBB}"/>
              </a:ext>
            </a:extLst>
          </p:cNvPr>
          <p:cNvPicPr>
            <a:picLocks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0517" y="6503972"/>
            <a:ext cx="1008000" cy="2839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4E941C56-99BC-4E1B-9B4E-21BB1036E0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21631" y="6525040"/>
            <a:ext cx="2305469" cy="32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1" hangingPunct="1"/>
            <a:r>
              <a:rPr lang="zh-CN" altLang="en-US" sz="825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信息科学与工程学院</a:t>
            </a:r>
            <a:endParaRPr lang="de-DE" altLang="zh-CN" sz="675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7CC91A09-4067-4AF8-A179-97EA00B46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"/>
            <a:ext cx="12202787" cy="791995"/>
          </a:xfrm>
          <a:prstGeom prst="rect">
            <a:avLst/>
          </a:prstGeom>
          <a:solidFill>
            <a:schemeClr val="tx2"/>
          </a:solidFill>
        </p:spPr>
        <p:txBody>
          <a:bodyPr lIns="0" tIns="108000" rIns="0" bIns="72000"/>
          <a:lstStyle>
            <a:lvl1pPr marL="0" indent="266697" algn="l">
              <a:defRPr sz="3600" b="1" cap="none" spc="38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75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6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1" r:id="rId7"/>
  </p:sldLayoutIdLst>
  <p:txStyles>
    <p:titleStyle>
      <a:lvl1pPr marL="0" indent="271460"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5pPr>
      <a:lvl6pPr marL="342897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6pPr>
      <a:lvl7pPr marL="685793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7pPr>
      <a:lvl8pPr marL="102869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8pPr>
      <a:lvl9pPr marL="1371587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257172" indent="-2571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07" indent="-21431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41" indent="-17144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38" indent="-17144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34" indent="-17144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5" indent="-171448" algn="l" defTabSz="68579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4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2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38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3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eb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C1B4CF-0B97-4376-A2C8-3A42BBEFF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357" y="1632090"/>
            <a:ext cx="7772400" cy="1172333"/>
          </a:xfrm>
        </p:spPr>
        <p:txBody>
          <a:bodyPr/>
          <a:lstStyle/>
          <a:p>
            <a:r>
              <a:rPr lang="en-US" altLang="zh-CN" sz="4400" dirty="0" err="1"/>
              <a:t>JavaEE</a:t>
            </a:r>
            <a:r>
              <a:rPr lang="zh-CN" altLang="en-US" sz="4400" dirty="0"/>
              <a:t>应用开发基础</a:t>
            </a:r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1C99EDD0-6695-4456-984C-3A555C7DE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0157" y="3113181"/>
            <a:ext cx="6400800" cy="444208"/>
          </a:xfrm>
        </p:spPr>
        <p:txBody>
          <a:bodyPr/>
          <a:lstStyle/>
          <a:p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Rectangle 3">
            <a:extLst>
              <a:ext uri="{FF2B5EF4-FFF2-40B4-BE49-F238E27FC236}">
                <a16:creationId xmlns:a16="http://schemas.microsoft.com/office/drawing/2014/main" id="{13271C14-AAE2-4318-BBE7-CBF1E98FD1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₪"/>
              <a:defRPr/>
            </a:pPr>
            <a:r>
              <a:rPr lang="zh-CN" altLang="en-US" sz="2800" dirty="0"/>
              <a:t>该门课程从基础入手，系统讲解</a:t>
            </a:r>
            <a:r>
              <a:rPr lang="en-US" altLang="zh-CN" sz="2800" dirty="0"/>
              <a:t>Java EE</a:t>
            </a:r>
            <a:r>
              <a:rPr lang="zh-CN" altLang="en-US" sz="2800" dirty="0"/>
              <a:t>技术及其应用。</a:t>
            </a:r>
          </a:p>
          <a:p>
            <a:pPr eaLnBrk="1" hangingPunct="1">
              <a:buFont typeface="Arial" charset="0"/>
              <a:buChar char="₪"/>
              <a:defRPr/>
            </a:pPr>
            <a:r>
              <a:rPr lang="en-US" altLang="zh-CN" sz="2800" dirty="0"/>
              <a:t>Java EE</a:t>
            </a:r>
            <a:r>
              <a:rPr lang="zh-CN" altLang="en-US" sz="2800" dirty="0"/>
              <a:t>包含三大部分：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en-US" altLang="zh-CN" sz="2800" dirty="0"/>
              <a:t>Java EE</a:t>
            </a:r>
            <a:r>
              <a:rPr lang="zh-CN" altLang="en-US" sz="2800" dirty="0"/>
              <a:t>的</a:t>
            </a:r>
            <a:r>
              <a:rPr lang="en-US" altLang="zh-CN" sz="2800" dirty="0"/>
              <a:t>Web</a:t>
            </a:r>
            <a:r>
              <a:rPr lang="zh-CN" altLang="en-US" sz="2800" dirty="0"/>
              <a:t>开发技术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en-US" altLang="zh-CN" sz="2800" dirty="0"/>
              <a:t>Java EE</a:t>
            </a:r>
            <a:r>
              <a:rPr lang="zh-CN" altLang="en-US" sz="2800" dirty="0"/>
              <a:t>的</a:t>
            </a:r>
            <a:r>
              <a:rPr lang="en-US" altLang="zh-CN" sz="2800" dirty="0"/>
              <a:t>Web</a:t>
            </a:r>
            <a:r>
              <a:rPr lang="zh-CN" altLang="en-US" sz="2800" dirty="0"/>
              <a:t>服务技术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en-US" altLang="zh-CN" sz="2800" dirty="0"/>
              <a:t>Java EE</a:t>
            </a:r>
            <a:r>
              <a:rPr lang="zh-CN" altLang="en-US" sz="2800" dirty="0"/>
              <a:t>的</a:t>
            </a:r>
            <a:r>
              <a:rPr lang="en-US" altLang="zh-CN" sz="2800" dirty="0"/>
              <a:t>EJB</a:t>
            </a:r>
            <a:r>
              <a:rPr lang="zh-CN" altLang="en-US" sz="2800" dirty="0"/>
              <a:t>技术</a:t>
            </a:r>
          </a:p>
          <a:p>
            <a:pPr eaLnBrk="1" hangingPunct="1">
              <a:buFont typeface="Arial" charset="0"/>
              <a:buChar char="₪"/>
              <a:defRPr/>
            </a:pPr>
            <a:endParaRPr lang="en-US" altLang="zh-CN" sz="2800" dirty="0"/>
          </a:p>
        </p:txBody>
      </p:sp>
      <p:sp>
        <p:nvSpPr>
          <p:cNvPr id="228354" name="Rectangle 2">
            <a:extLst>
              <a:ext uri="{FF2B5EF4-FFF2-40B4-BE49-F238E27FC236}">
                <a16:creationId xmlns:a16="http://schemas.microsoft.com/office/drawing/2014/main" id="{9320842A-35DE-49C6-8FF9-010775C294B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/>
              <a:t>课程概述</a:t>
            </a:r>
          </a:p>
        </p:txBody>
      </p:sp>
      <p:pic>
        <p:nvPicPr>
          <p:cNvPr id="228357" name="Picture 5" descr="带webservice的javaee架构图">
            <a:extLst>
              <a:ext uri="{FF2B5EF4-FFF2-40B4-BE49-F238E27FC236}">
                <a16:creationId xmlns:a16="http://schemas.microsoft.com/office/drawing/2014/main" id="{5BF810C7-4115-4E90-82C6-03D0CEC5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079" y="1515210"/>
            <a:ext cx="7094900" cy="47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任意多边形 1"/>
          <p:cNvSpPr/>
          <p:nvPr/>
        </p:nvSpPr>
        <p:spPr>
          <a:xfrm>
            <a:off x="4406792" y="2296934"/>
            <a:ext cx="2979527" cy="1137145"/>
          </a:xfrm>
          <a:custGeom>
            <a:avLst/>
            <a:gdLst>
              <a:gd name="connsiteX0" fmla="*/ 0 w 3911600"/>
              <a:gd name="connsiteY0" fmla="*/ 0 h 1463040"/>
              <a:gd name="connsiteX1" fmla="*/ 3911600 w 3911600"/>
              <a:gd name="connsiteY1" fmla="*/ 1463040 h 1463040"/>
              <a:gd name="connsiteX2" fmla="*/ 3911600 w 3911600"/>
              <a:gd name="connsiteY2" fmla="*/ 146304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1600" h="1463040">
                <a:moveTo>
                  <a:pt x="0" y="0"/>
                </a:moveTo>
                <a:lnTo>
                  <a:pt x="3911600" y="1463040"/>
                </a:lnTo>
                <a:lnTo>
                  <a:pt x="3911600" y="1463040"/>
                </a:ln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749040" y="2915920"/>
            <a:ext cx="1148080" cy="629920"/>
          </a:xfrm>
          <a:prstGeom prst="straightConnector1">
            <a:avLst/>
          </a:pr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037840" y="3434079"/>
            <a:ext cx="1940560" cy="1057898"/>
          </a:xfrm>
          <a:prstGeom prst="straightConnector1">
            <a:avLst/>
          </a:pr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>
            <a:extLst>
              <a:ext uri="{FF2B5EF4-FFF2-40B4-BE49-F238E27FC236}">
                <a16:creationId xmlns:a16="http://schemas.microsoft.com/office/drawing/2014/main" id="{6ADE9E06-9130-42D6-8AED-BE8BFDCFBE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dirty="0"/>
              <a:t>培养完整的</a:t>
            </a:r>
            <a:r>
              <a:rPr lang="zh-CN" altLang="en-US" sz="2800" dirty="0">
                <a:solidFill>
                  <a:srgbClr val="C00000"/>
                </a:solidFill>
              </a:rPr>
              <a:t>企业应用开发</a:t>
            </a:r>
            <a:r>
              <a:rPr lang="zh-CN" altLang="en-US" sz="2800" dirty="0"/>
              <a:t>的概念</a:t>
            </a:r>
            <a:endParaRPr lang="en-US" altLang="zh-CN" sz="2800" dirty="0"/>
          </a:p>
          <a:p>
            <a:pPr eaLnBrk="1" hangingPunct="1">
              <a:defRPr/>
            </a:pPr>
            <a:r>
              <a:rPr lang="zh-CN" altLang="en-US" sz="2800" dirty="0"/>
              <a:t>学会使用</a:t>
            </a:r>
            <a:r>
              <a:rPr lang="en-US" altLang="zh-CN" sz="2800" dirty="0"/>
              <a:t>Java EE</a:t>
            </a:r>
            <a:r>
              <a:rPr lang="zh-CN" altLang="en-US" sz="2800" dirty="0">
                <a:solidFill>
                  <a:srgbClr val="C00000"/>
                </a:solidFill>
              </a:rPr>
              <a:t>体系架构</a:t>
            </a:r>
            <a:r>
              <a:rPr lang="zh-CN" altLang="en-US" sz="2800" dirty="0"/>
              <a:t>的主要技术解决复杂问题</a:t>
            </a:r>
            <a:endParaRPr lang="en-US" altLang="zh-CN" sz="2800" dirty="0"/>
          </a:p>
          <a:p>
            <a:pPr eaLnBrk="1" hangingPunct="1">
              <a:defRPr/>
            </a:pPr>
            <a:r>
              <a:rPr lang="zh-CN" altLang="en-US" sz="2800" dirty="0"/>
              <a:t>熟悉</a:t>
            </a:r>
            <a:r>
              <a:rPr lang="en-US" altLang="zh-CN" sz="2800" dirty="0"/>
              <a:t>Java EE</a:t>
            </a:r>
            <a:r>
              <a:rPr lang="zh-CN" altLang="en-US" sz="2800" dirty="0"/>
              <a:t>平台的</a:t>
            </a:r>
            <a:r>
              <a:rPr lang="zh-CN" altLang="en-US" sz="2800" dirty="0">
                <a:solidFill>
                  <a:srgbClr val="C00000"/>
                </a:solidFill>
              </a:rPr>
              <a:t>开发模式</a:t>
            </a:r>
            <a:endParaRPr lang="en-US" altLang="zh-CN" sz="2800" dirty="0"/>
          </a:p>
          <a:p>
            <a:pPr eaLnBrk="1" hangingPunct="1">
              <a:defRPr/>
            </a:pPr>
            <a:r>
              <a:rPr lang="zh-CN" altLang="en-US" sz="2800" dirty="0"/>
              <a:t>能够运用</a:t>
            </a:r>
            <a:r>
              <a:rPr lang="en-US" altLang="zh-CN" sz="2800" dirty="0"/>
              <a:t>Java</a:t>
            </a:r>
            <a:r>
              <a:rPr lang="zh-CN" altLang="en-US" sz="2800" dirty="0"/>
              <a:t>服务器技术开发</a:t>
            </a:r>
            <a:r>
              <a:rPr lang="zh-CN" altLang="en-US" sz="2800" dirty="0">
                <a:solidFill>
                  <a:srgbClr val="C00000"/>
                </a:solidFill>
              </a:rPr>
              <a:t>多层架构</a:t>
            </a:r>
            <a:r>
              <a:rPr lang="zh-CN" altLang="en-US" sz="2800" dirty="0"/>
              <a:t>的应用项目</a:t>
            </a:r>
          </a:p>
          <a:p>
            <a:pPr eaLnBrk="1" hangingPunct="1">
              <a:defRPr/>
            </a:pPr>
            <a:r>
              <a:rPr lang="zh-CN" altLang="en-US" sz="2800" dirty="0"/>
              <a:t>主要任务：</a:t>
            </a:r>
          </a:p>
          <a:p>
            <a:pPr lvl="1" eaLnBrk="1" hangingPunct="1">
              <a:defRPr/>
            </a:pPr>
            <a:r>
              <a:rPr lang="zh-CN" altLang="en-US" sz="2800" dirty="0"/>
              <a:t>理解</a:t>
            </a:r>
            <a:r>
              <a:rPr lang="en-US" altLang="zh-CN" sz="2800" dirty="0"/>
              <a:t>Java</a:t>
            </a:r>
            <a:r>
              <a:rPr lang="zh-CN" altLang="en-US" sz="2800" dirty="0"/>
              <a:t>服务器应用开发</a:t>
            </a:r>
            <a:r>
              <a:rPr lang="zh-CN" altLang="en-US" sz="2800" dirty="0">
                <a:solidFill>
                  <a:srgbClr val="C00000"/>
                </a:solidFill>
              </a:rPr>
              <a:t>理论</a:t>
            </a:r>
            <a:r>
              <a:rPr lang="zh-CN" altLang="en-US" sz="2800" dirty="0"/>
              <a:t>；</a:t>
            </a:r>
          </a:p>
          <a:p>
            <a:pPr lvl="1" eaLnBrk="1" hangingPunct="1">
              <a:defRPr/>
            </a:pPr>
            <a:r>
              <a:rPr lang="zh-CN" altLang="en-US" sz="2800" dirty="0"/>
              <a:t>掌握</a:t>
            </a:r>
            <a:r>
              <a:rPr lang="zh-CN" altLang="en-US" sz="2800" dirty="0">
                <a:solidFill>
                  <a:srgbClr val="C00000"/>
                </a:solidFill>
              </a:rPr>
              <a:t>轻量级</a:t>
            </a:r>
            <a:r>
              <a:rPr lang="en-US" altLang="zh-CN" sz="2800" dirty="0">
                <a:solidFill>
                  <a:srgbClr val="C00000"/>
                </a:solidFill>
              </a:rPr>
              <a:t>Java EE</a:t>
            </a:r>
            <a:r>
              <a:rPr lang="zh-CN" altLang="en-US" sz="2800" dirty="0">
                <a:solidFill>
                  <a:srgbClr val="C00000"/>
                </a:solidFill>
              </a:rPr>
              <a:t>技术</a:t>
            </a:r>
            <a:r>
              <a:rPr lang="zh-CN" altLang="en-US" sz="2800" dirty="0"/>
              <a:t>体系及特点；</a:t>
            </a:r>
          </a:p>
          <a:p>
            <a:pPr lvl="1" eaLnBrk="1" hangingPunct="1">
              <a:defRPr/>
            </a:pPr>
            <a:r>
              <a:rPr lang="zh-CN" altLang="en-US" sz="2800" dirty="0"/>
              <a:t>熟练掌握</a:t>
            </a:r>
            <a:r>
              <a:rPr lang="en-US" altLang="zh-CN" sz="2800" dirty="0">
                <a:solidFill>
                  <a:srgbClr val="C00000"/>
                </a:solidFill>
              </a:rPr>
              <a:t>EJB</a:t>
            </a:r>
            <a:r>
              <a:rPr lang="zh-CN" altLang="en-US" sz="2800" dirty="0"/>
              <a:t>组件开发</a:t>
            </a:r>
            <a:r>
              <a:rPr lang="zh-CN" altLang="en-US" sz="2800" dirty="0">
                <a:solidFill>
                  <a:srgbClr val="C00000"/>
                </a:solidFill>
              </a:rPr>
              <a:t>技术</a:t>
            </a:r>
            <a:r>
              <a:rPr lang="zh-CN" altLang="en-US" sz="2800" dirty="0"/>
              <a:t>；</a:t>
            </a:r>
          </a:p>
          <a:p>
            <a:pPr lvl="1" eaLnBrk="1" hangingPunct="1">
              <a:defRPr/>
            </a:pPr>
            <a:r>
              <a:rPr lang="zh-CN" altLang="en-US" sz="2800" dirty="0"/>
              <a:t>能够基于</a:t>
            </a:r>
            <a:r>
              <a:rPr lang="en-US" altLang="zh-CN" sz="2800" dirty="0"/>
              <a:t>Java</a:t>
            </a:r>
            <a:r>
              <a:rPr lang="zh-CN" altLang="en-US" sz="2800" dirty="0"/>
              <a:t>服务器技术，</a:t>
            </a:r>
            <a:r>
              <a:rPr lang="zh-CN" altLang="en-US" sz="2800" dirty="0">
                <a:solidFill>
                  <a:srgbClr val="C00000"/>
                </a:solidFill>
              </a:rPr>
              <a:t>开发</a:t>
            </a:r>
            <a:r>
              <a:rPr lang="en-US" altLang="zh-CN" sz="2800" dirty="0"/>
              <a:t>Java EE</a:t>
            </a:r>
            <a:r>
              <a:rPr lang="zh-CN" altLang="en-US" sz="2800" dirty="0"/>
              <a:t>应用系统。</a:t>
            </a:r>
          </a:p>
        </p:txBody>
      </p:sp>
      <p:sp>
        <p:nvSpPr>
          <p:cNvPr id="235522" name="Rectangle 2">
            <a:extLst>
              <a:ext uri="{FF2B5EF4-FFF2-40B4-BE49-F238E27FC236}">
                <a16:creationId xmlns:a16="http://schemas.microsoft.com/office/drawing/2014/main" id="{5B98E863-20DA-4D23-9427-FF7FCE77BE2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/>
              <a:t>课程目的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3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5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5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5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5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E12E96F-1D6C-43FA-BD43-EFBDC84D7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学会</a:t>
            </a:r>
            <a:r>
              <a:rPr lang="zh-CN" altLang="en-US" sz="2800" dirty="0"/>
              <a:t>搭建</a:t>
            </a:r>
            <a:r>
              <a:rPr lang="en-US" altLang="zh-CN" sz="2800" dirty="0"/>
              <a:t>Java EE</a:t>
            </a:r>
            <a:r>
              <a:rPr lang="zh-CN" altLang="zh-CN" sz="2800" dirty="0">
                <a:solidFill>
                  <a:srgbClr val="C00000"/>
                </a:solidFill>
              </a:rPr>
              <a:t>开发环境</a:t>
            </a:r>
            <a:r>
              <a:rPr lang="zh-CN" altLang="zh-CN" sz="2800" dirty="0"/>
              <a:t>，</a:t>
            </a:r>
            <a:r>
              <a:rPr lang="zh-CN" altLang="en-US" sz="2800" dirty="0"/>
              <a:t>能把</a:t>
            </a:r>
            <a:r>
              <a:rPr lang="zh-CN" altLang="zh-CN" sz="2800" dirty="0">
                <a:solidFill>
                  <a:srgbClr val="C00000"/>
                </a:solidFill>
              </a:rPr>
              <a:t>分层架构</a:t>
            </a:r>
            <a:r>
              <a:rPr lang="zh-CN" altLang="en-US" sz="2800" dirty="0">
                <a:solidFill>
                  <a:srgbClr val="C00000"/>
                </a:solidFill>
              </a:rPr>
              <a:t>思想</a:t>
            </a:r>
            <a:r>
              <a:rPr lang="zh-CN" altLang="en-US" sz="2800" dirty="0"/>
              <a:t>应用于</a:t>
            </a:r>
            <a:r>
              <a:rPr lang="en-US" altLang="zh-CN" sz="2800" dirty="0"/>
              <a:t>Java EE</a:t>
            </a:r>
            <a:r>
              <a:rPr lang="zh-CN" altLang="zh-CN" sz="2800" dirty="0"/>
              <a:t>应用</a:t>
            </a:r>
            <a:r>
              <a:rPr lang="zh-CN" altLang="en-US" sz="2800" dirty="0"/>
              <a:t>开发</a:t>
            </a:r>
            <a:r>
              <a:rPr lang="zh-CN" altLang="zh-CN" sz="2800" dirty="0"/>
              <a:t>中，</a:t>
            </a:r>
            <a:r>
              <a:rPr lang="zh-CN" altLang="en-US" sz="2800" dirty="0"/>
              <a:t>能够使用</a:t>
            </a:r>
            <a:r>
              <a:rPr lang="en-US" altLang="zh-CN" sz="2800" dirty="0">
                <a:solidFill>
                  <a:srgbClr val="C00000"/>
                </a:solidFill>
              </a:rPr>
              <a:t>Servlet</a:t>
            </a:r>
            <a:r>
              <a:rPr lang="zh-CN" altLang="zh-CN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JSP</a:t>
            </a:r>
            <a:r>
              <a:rPr lang="zh-CN" altLang="zh-CN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JDBC</a:t>
            </a:r>
            <a:r>
              <a:rPr lang="zh-CN" altLang="zh-CN" sz="2800" dirty="0"/>
              <a:t>等</a:t>
            </a:r>
            <a:r>
              <a:rPr lang="zh-CN" altLang="en-US" sz="2800" dirty="0"/>
              <a:t>技术进行</a:t>
            </a:r>
            <a:r>
              <a:rPr lang="en-US" altLang="zh-CN" sz="2800" dirty="0"/>
              <a:t>Java Web</a:t>
            </a:r>
            <a:r>
              <a:rPr lang="zh-CN" altLang="en-US" sz="2800" dirty="0"/>
              <a:t>开发</a:t>
            </a:r>
            <a:r>
              <a:rPr lang="zh-CN" altLang="zh-CN" sz="2800" dirty="0"/>
              <a:t>。</a:t>
            </a:r>
          </a:p>
          <a:p>
            <a:r>
              <a:rPr lang="zh-CN" altLang="en-US" sz="2800" dirty="0">
                <a:solidFill>
                  <a:srgbClr val="0070C0"/>
                </a:solidFill>
              </a:rPr>
              <a:t>学会</a:t>
            </a:r>
            <a:r>
              <a:rPr lang="en-US" altLang="zh-CN" sz="2800" dirty="0"/>
              <a:t>Java EE</a:t>
            </a:r>
            <a:r>
              <a:rPr lang="zh-CN" altLang="zh-CN" sz="2800" dirty="0"/>
              <a:t>主流开源框架</a:t>
            </a:r>
            <a:r>
              <a:rPr lang="zh-CN" altLang="en-US" sz="2800" dirty="0"/>
              <a:t>开发技术</a:t>
            </a:r>
            <a:r>
              <a:rPr lang="zh-CN" altLang="zh-CN" sz="2800" dirty="0"/>
              <a:t>，包括</a:t>
            </a:r>
            <a:r>
              <a:rPr lang="en-US" altLang="zh-CN" sz="2800" dirty="0"/>
              <a:t>Spring</a:t>
            </a:r>
            <a:r>
              <a:rPr lang="zh-CN" altLang="zh-CN" sz="2800" dirty="0"/>
              <a:t>框架</a:t>
            </a:r>
            <a:r>
              <a:rPr lang="zh-CN" altLang="en-US" sz="2800" dirty="0"/>
              <a:t>、</a:t>
            </a:r>
            <a:r>
              <a:rPr lang="en-US" altLang="zh-CN" sz="2800" dirty="0"/>
              <a:t>Spring MVC</a:t>
            </a:r>
            <a:r>
              <a:rPr lang="zh-CN" altLang="zh-CN" sz="2800" dirty="0"/>
              <a:t>框架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MyBatis</a:t>
            </a:r>
            <a:r>
              <a:rPr lang="zh-CN" altLang="en-US" sz="2800" dirty="0"/>
              <a:t>框架</a:t>
            </a:r>
            <a:r>
              <a:rPr lang="zh-CN" altLang="zh-CN" sz="2800" dirty="0"/>
              <a:t>，</a:t>
            </a:r>
            <a:r>
              <a:rPr lang="zh-CN" altLang="en-US" sz="2800" dirty="0"/>
              <a:t>能够将</a:t>
            </a:r>
            <a:r>
              <a:rPr lang="en-US" altLang="zh-CN" sz="2800" dirty="0">
                <a:solidFill>
                  <a:srgbClr val="C00000"/>
                </a:solidFill>
              </a:rPr>
              <a:t>MVC</a:t>
            </a:r>
            <a:r>
              <a:rPr lang="zh-CN" altLang="zh-CN" sz="2800" dirty="0">
                <a:solidFill>
                  <a:srgbClr val="C00000"/>
                </a:solidFill>
              </a:rPr>
              <a:t>、依赖注入（控制反转）和</a:t>
            </a:r>
            <a:r>
              <a:rPr lang="en-US" altLang="zh-CN" sz="2800" dirty="0">
                <a:solidFill>
                  <a:srgbClr val="C00000"/>
                </a:solidFill>
              </a:rPr>
              <a:t>ORM</a:t>
            </a:r>
            <a:r>
              <a:rPr lang="zh-CN" altLang="zh-CN" sz="2800" dirty="0"/>
              <a:t>等</a:t>
            </a:r>
            <a:r>
              <a:rPr lang="zh-CN" altLang="en-US" sz="2800" dirty="0"/>
              <a:t>思想应用于</a:t>
            </a:r>
            <a:r>
              <a:rPr lang="en-US" altLang="zh-CN" sz="2800" dirty="0"/>
              <a:t>Java</a:t>
            </a:r>
            <a:r>
              <a:rPr lang="zh-CN" altLang="en-US" sz="2800" dirty="0"/>
              <a:t>企业级应用系统</a:t>
            </a:r>
            <a:r>
              <a:rPr lang="zh-CN" altLang="zh-CN" sz="2800" dirty="0"/>
              <a:t>开发中。</a:t>
            </a:r>
          </a:p>
          <a:p>
            <a:r>
              <a:rPr lang="zh-CN" altLang="en-US" sz="2800" dirty="0">
                <a:solidFill>
                  <a:srgbClr val="0070C0"/>
                </a:solidFill>
              </a:rPr>
              <a:t>学会</a:t>
            </a:r>
            <a:r>
              <a:rPr lang="en-US" altLang="zh-CN" sz="2800" dirty="0"/>
              <a:t>Java EE</a:t>
            </a:r>
            <a:r>
              <a:rPr lang="zh-CN" altLang="zh-CN" sz="2800" dirty="0"/>
              <a:t>开发中重量级架构技术，包括</a:t>
            </a:r>
            <a:r>
              <a:rPr lang="en-US" altLang="zh-CN" sz="2800" dirty="0"/>
              <a:t>JSF</a:t>
            </a:r>
            <a:r>
              <a:rPr lang="zh-CN" altLang="zh-CN" sz="2800" dirty="0"/>
              <a:t>、</a:t>
            </a:r>
            <a:r>
              <a:rPr lang="en-US" altLang="zh-CN" sz="2800" dirty="0"/>
              <a:t>EJB</a:t>
            </a:r>
            <a:r>
              <a:rPr lang="zh-CN" altLang="zh-CN" sz="2800" dirty="0"/>
              <a:t>和</a:t>
            </a:r>
            <a:r>
              <a:rPr lang="en-US" altLang="zh-CN" sz="2800" dirty="0"/>
              <a:t>JPA</a:t>
            </a:r>
            <a:r>
              <a:rPr lang="zh-CN" altLang="zh-CN" sz="2800" dirty="0"/>
              <a:t>等技术，</a:t>
            </a:r>
            <a:r>
              <a:rPr lang="zh-CN" altLang="en-US" sz="2800" dirty="0"/>
              <a:t>能够将</a:t>
            </a:r>
            <a:r>
              <a:rPr lang="zh-CN" altLang="zh-CN" sz="2800" dirty="0">
                <a:solidFill>
                  <a:srgbClr val="C00000"/>
                </a:solidFill>
              </a:rPr>
              <a:t>分布式</a:t>
            </a:r>
            <a:r>
              <a:rPr lang="zh-CN" altLang="en-US" sz="2800" dirty="0">
                <a:solidFill>
                  <a:srgbClr val="C00000"/>
                </a:solidFill>
              </a:rPr>
              <a:t>、基于消息等思想</a:t>
            </a:r>
            <a:r>
              <a:rPr lang="zh-CN" altLang="en-US" sz="2800" dirty="0"/>
              <a:t>应用于规模较大的复杂软件系统的开发</a:t>
            </a:r>
            <a:r>
              <a:rPr lang="zh-CN" altLang="zh-CN" sz="2800" dirty="0"/>
              <a:t>。</a:t>
            </a:r>
            <a:endParaRPr lang="en-US" altLang="zh-CN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能够具备</a:t>
            </a:r>
            <a:r>
              <a:rPr lang="zh-CN" altLang="en-US" sz="2800" dirty="0"/>
              <a:t>基本的问题</a:t>
            </a:r>
            <a:r>
              <a:rPr lang="zh-CN" altLang="en-US" sz="2800" dirty="0">
                <a:solidFill>
                  <a:srgbClr val="C00000"/>
                </a:solidFill>
              </a:rPr>
              <a:t>分析能力</a:t>
            </a:r>
            <a:r>
              <a:rPr lang="zh-CN" altLang="en-US" sz="2800" dirty="0"/>
              <a:t>，收集必要的资料，进行恰当的系统分析，并能验证方案的合理性。</a:t>
            </a:r>
            <a:endParaRPr lang="en-US" altLang="zh-CN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能够具备</a:t>
            </a:r>
            <a:r>
              <a:rPr lang="zh-CN" altLang="en-US" sz="2800" dirty="0"/>
              <a:t>一定的问题</a:t>
            </a:r>
            <a:r>
              <a:rPr lang="zh-CN" altLang="en-US" sz="2800" dirty="0">
                <a:solidFill>
                  <a:srgbClr val="C00000"/>
                </a:solidFill>
              </a:rPr>
              <a:t>研究能力</a:t>
            </a:r>
            <a:r>
              <a:rPr lang="zh-CN" altLang="en-US" sz="2800" dirty="0"/>
              <a:t>，对关键问题能进入深入研究，并能对结果进行分析和总结。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CC379FE-A08F-479C-B1B7-B9950CD73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84486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ED4DFB9-3BDA-400C-BAE7-EABBC319A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本课程支撑的毕业要求指标点</a:t>
            </a:r>
            <a:endParaRPr lang="en-US" altLang="zh-CN" sz="2800" dirty="0"/>
          </a:p>
          <a:p>
            <a:pPr lvl="1"/>
            <a:r>
              <a:rPr lang="zh-CN" altLang="en-US" sz="2800" dirty="0"/>
              <a:t>毕业要求</a:t>
            </a:r>
            <a:r>
              <a:rPr lang="en-US" altLang="zh-CN" sz="2800" dirty="0"/>
              <a:t>1 </a:t>
            </a:r>
            <a:r>
              <a:rPr lang="zh-CN" altLang="en-US" sz="2800" dirty="0"/>
              <a:t>工程知识</a:t>
            </a:r>
            <a:endParaRPr lang="en-US" altLang="zh-CN" sz="2800" dirty="0"/>
          </a:p>
          <a:p>
            <a:pPr lvl="2"/>
            <a:r>
              <a:rPr lang="zh-CN" altLang="zh-CN" sz="2800" dirty="0"/>
              <a:t>指标点</a:t>
            </a:r>
            <a:r>
              <a:rPr lang="en-US" altLang="zh-CN" sz="2800" dirty="0"/>
              <a:t>1-4</a:t>
            </a:r>
            <a:r>
              <a:rPr lang="zh-CN" altLang="en-US" sz="2800" dirty="0"/>
              <a:t>：</a:t>
            </a:r>
            <a:r>
              <a:rPr lang="zh-CN" altLang="zh-CN" sz="2800" dirty="0"/>
              <a:t>能够将工程基础和专业知识，用于进行</a:t>
            </a:r>
            <a:r>
              <a:rPr lang="zh-CN" altLang="zh-CN" sz="2800" dirty="0">
                <a:solidFill>
                  <a:srgbClr val="C00000"/>
                </a:solidFill>
              </a:rPr>
              <a:t>复杂系统</a:t>
            </a:r>
            <a:r>
              <a:rPr lang="zh-CN" altLang="zh-CN" sz="2800" dirty="0"/>
              <a:t>的规划与</a:t>
            </a:r>
            <a:r>
              <a:rPr lang="zh-CN" altLang="zh-CN" sz="2800" dirty="0">
                <a:solidFill>
                  <a:srgbClr val="C00000"/>
                </a:solidFill>
              </a:rPr>
              <a:t>设计、部署与开发、分析与测试</a:t>
            </a:r>
            <a:r>
              <a:rPr lang="zh-CN" altLang="zh-CN" sz="2800" dirty="0"/>
              <a:t>、运行与管理。</a:t>
            </a:r>
            <a:endParaRPr lang="en-US" altLang="zh-CN" sz="2800" dirty="0"/>
          </a:p>
          <a:p>
            <a:pPr lvl="1"/>
            <a:r>
              <a:rPr lang="zh-CN" altLang="en-US" sz="2800" dirty="0"/>
              <a:t>毕业要求</a:t>
            </a:r>
            <a:r>
              <a:rPr lang="en-US" altLang="zh-CN" sz="2800" dirty="0"/>
              <a:t>2 </a:t>
            </a:r>
            <a:r>
              <a:rPr lang="zh-CN" altLang="en-US" sz="2800" dirty="0"/>
              <a:t>问题分析</a:t>
            </a:r>
            <a:endParaRPr lang="en-US" altLang="zh-CN" sz="2800" dirty="0"/>
          </a:p>
          <a:p>
            <a:pPr lvl="2"/>
            <a:r>
              <a:rPr lang="zh-CN" altLang="zh-CN" sz="2800" dirty="0"/>
              <a:t>指标点</a:t>
            </a:r>
            <a:r>
              <a:rPr lang="en-US" altLang="zh-CN" sz="2800" dirty="0"/>
              <a:t>2-4</a:t>
            </a:r>
            <a:r>
              <a:rPr lang="zh-CN" altLang="en-US" sz="2800" dirty="0"/>
              <a:t>：</a:t>
            </a:r>
            <a:r>
              <a:rPr lang="zh-CN" altLang="zh-CN" sz="2800" dirty="0"/>
              <a:t>能够通过文献与信息资源的收集、研究与分析，综合判断、分析和验证所提出设计方案的合理性，并进行改进，以获得有效结论。</a:t>
            </a:r>
            <a:endParaRPr lang="en-US" altLang="zh-CN" sz="2800" dirty="0"/>
          </a:p>
          <a:p>
            <a:pPr lvl="1"/>
            <a:r>
              <a:rPr lang="zh-CN" altLang="en-US" sz="2800" dirty="0"/>
              <a:t>毕业要求</a:t>
            </a:r>
            <a:r>
              <a:rPr lang="en-US" altLang="zh-CN" sz="2800" dirty="0"/>
              <a:t>4 </a:t>
            </a:r>
            <a:r>
              <a:rPr lang="zh-CN" altLang="en-US" sz="2800" dirty="0"/>
              <a:t>问题研究</a:t>
            </a:r>
            <a:endParaRPr lang="en-US" altLang="zh-CN" sz="2800" dirty="0"/>
          </a:p>
          <a:p>
            <a:pPr lvl="2"/>
            <a:r>
              <a:rPr lang="zh-CN" altLang="zh-CN" sz="2800" dirty="0"/>
              <a:t>指标点</a:t>
            </a:r>
            <a:r>
              <a:rPr lang="en-US" altLang="zh-CN" sz="2800" dirty="0"/>
              <a:t>4-3</a:t>
            </a:r>
            <a:r>
              <a:rPr lang="zh-CN" altLang="en-US" sz="2800" dirty="0"/>
              <a:t>：</a:t>
            </a:r>
            <a:r>
              <a:rPr lang="zh-CN" altLang="zh-CN" sz="2800" dirty="0"/>
              <a:t>能够进行复杂网络工程问题的整体研究，能够正确分析、解释实验数据，并对结果和数据进行分析与总结。</a:t>
            </a:r>
            <a:endParaRPr lang="zh-CN" altLang="en-US" sz="2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BAF221-A0FE-4BC4-A930-6FAA8E5A3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课程目标与毕业要求对应</a:t>
            </a:r>
          </a:p>
        </p:txBody>
      </p:sp>
    </p:spTree>
    <p:extLst>
      <p:ext uri="{BB962C8B-B14F-4D97-AF65-F5344CB8AC3E}">
        <p14:creationId xmlns:p14="http://schemas.microsoft.com/office/powerpoint/2010/main" val="18879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DFD966-C682-4D96-8CAE-DDB64D7C65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/>
              <a:t>轻量级</a:t>
            </a:r>
            <a:r>
              <a:rPr lang="en-US" altLang="zh-CN" dirty="0"/>
              <a:t>+</a:t>
            </a:r>
            <a:r>
              <a:rPr lang="zh-CN" altLang="en-US" dirty="0"/>
              <a:t>标准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dirty="0"/>
              <a:t>Java EE</a:t>
            </a:r>
            <a:r>
              <a:rPr lang="zh-CN" altLang="en-US" dirty="0"/>
              <a:t>基础（</a:t>
            </a:r>
            <a:r>
              <a:rPr lang="en-US" altLang="zh-CN" dirty="0"/>
              <a:t>Web</a:t>
            </a:r>
            <a:r>
              <a:rPr lang="zh-CN" altLang="en-US" dirty="0"/>
              <a:t>技术）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dirty="0"/>
              <a:t>Servlet</a:t>
            </a:r>
            <a:r>
              <a:rPr lang="zh-CN" altLang="en-US" dirty="0"/>
              <a:t>、</a:t>
            </a:r>
            <a:r>
              <a:rPr lang="en-US" altLang="zh-CN" dirty="0"/>
              <a:t>JSP</a:t>
            </a:r>
            <a:r>
              <a:rPr lang="zh-CN" altLang="en-US" dirty="0"/>
              <a:t>、</a:t>
            </a:r>
            <a:r>
              <a:rPr lang="en-US" altLang="zh-CN" dirty="0"/>
              <a:t>JDBC</a:t>
            </a:r>
            <a:r>
              <a:rPr lang="zh-CN" altLang="en-US" dirty="0"/>
              <a:t>、</a:t>
            </a:r>
            <a:r>
              <a:rPr lang="en-US" altLang="zh-CN" dirty="0"/>
              <a:t>JNDI</a:t>
            </a:r>
            <a:r>
              <a:rPr lang="zh-CN" altLang="en-US" dirty="0"/>
              <a:t>、</a:t>
            </a:r>
            <a:r>
              <a:rPr lang="en-US" altLang="zh-CN" dirty="0"/>
              <a:t>JMS</a:t>
            </a:r>
            <a:r>
              <a:rPr lang="zh-CN" altLang="en-US" dirty="0"/>
              <a:t>、</a:t>
            </a:r>
            <a:r>
              <a:rPr lang="en-US" altLang="zh-CN" dirty="0"/>
              <a:t>JTA</a:t>
            </a:r>
            <a:r>
              <a:rPr lang="zh-CN" altLang="en-US" dirty="0"/>
              <a:t>、</a:t>
            </a:r>
            <a:r>
              <a:rPr lang="en-US" altLang="zh-CN" dirty="0" err="1"/>
              <a:t>JavaMail</a:t>
            </a:r>
            <a:endParaRPr lang="en-US" altLang="zh-CN" dirty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/>
              <a:t>从轻量级</a:t>
            </a:r>
            <a:r>
              <a:rPr lang="en-US" altLang="zh-CN" dirty="0"/>
              <a:t>Java EE</a:t>
            </a:r>
            <a:r>
              <a:rPr lang="zh-CN" altLang="en-US" dirty="0"/>
              <a:t>框架入手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dirty="0"/>
              <a:t>Spring MVC</a:t>
            </a:r>
            <a:r>
              <a:rPr lang="zh-CN" altLang="en-US" dirty="0"/>
              <a:t>（</a:t>
            </a:r>
            <a:r>
              <a:rPr lang="en-US" altLang="zh-CN" dirty="0"/>
              <a:t>Struts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dirty="0"/>
              <a:t>Spring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dirty="0" err="1"/>
              <a:t>MyBatis</a:t>
            </a:r>
            <a:r>
              <a:rPr lang="zh-CN" altLang="en-US" dirty="0"/>
              <a:t>（</a:t>
            </a:r>
            <a:r>
              <a:rPr lang="en-US" altLang="zh-CN" dirty="0"/>
              <a:t>Hibernate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dirty="0"/>
              <a:t>Spring </a:t>
            </a:r>
            <a:r>
              <a:rPr lang="en-US" altLang="zh-CN" dirty="0" err="1"/>
              <a:t>MVC+Spring+MyBatis</a:t>
            </a:r>
            <a:endParaRPr lang="en-US" altLang="zh-CN" dirty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/>
              <a:t>掌握</a:t>
            </a:r>
            <a:r>
              <a:rPr lang="en-US" altLang="zh-CN" dirty="0"/>
              <a:t>Java EE</a:t>
            </a:r>
            <a:r>
              <a:rPr lang="zh-CN" altLang="en-US" dirty="0"/>
              <a:t>官方标准（</a:t>
            </a:r>
            <a:r>
              <a:rPr lang="en-US" altLang="zh-CN" dirty="0"/>
              <a:t>EJB</a:t>
            </a:r>
            <a:r>
              <a:rPr lang="zh-CN" altLang="en-US" dirty="0"/>
              <a:t>）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dirty="0"/>
              <a:t>JSF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dirty="0"/>
              <a:t>EJB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dirty="0"/>
              <a:t>JPA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/>
              <a:t>掌握</a:t>
            </a:r>
            <a:r>
              <a:rPr lang="en-US" altLang="zh-CN" dirty="0"/>
              <a:t>Web</a:t>
            </a:r>
            <a:r>
              <a:rPr lang="zh-CN" altLang="en-US" dirty="0"/>
              <a:t>服务技术（</a:t>
            </a:r>
            <a:r>
              <a:rPr lang="en-US" altLang="zh-CN" dirty="0"/>
              <a:t>Web Service</a:t>
            </a:r>
            <a:r>
              <a:rPr lang="zh-CN" altLang="en-US" dirty="0"/>
              <a:t>）</a:t>
            </a:r>
          </a:p>
        </p:txBody>
      </p:sp>
      <p:sp>
        <p:nvSpPr>
          <p:cNvPr id="247810" name="Rectangle 2">
            <a:extLst>
              <a:ext uri="{FF2B5EF4-FFF2-40B4-BE49-F238E27FC236}">
                <a16:creationId xmlns:a16="http://schemas.microsoft.com/office/drawing/2014/main" id="{AA063E67-FBC4-4084-AD7F-B232BAF2D8A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/>
              <a:t>课程内容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143" y="2729679"/>
            <a:ext cx="4042544" cy="1879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043" y="4983682"/>
            <a:ext cx="4414745" cy="1109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6" b="16525"/>
          <a:stretch/>
        </p:blipFill>
        <p:spPr>
          <a:xfrm>
            <a:off x="7974143" y="913143"/>
            <a:ext cx="4042544" cy="1621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7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7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7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7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47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7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478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478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478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3" name="Rectangle 3">
            <a:extLst>
              <a:ext uri="{FF2B5EF4-FFF2-40B4-BE49-F238E27FC236}">
                <a16:creationId xmlns:a16="http://schemas.microsoft.com/office/drawing/2014/main" id="{BB3B786F-DBD8-4137-93D1-3A57685CA0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₪"/>
              <a:defRPr/>
            </a:pPr>
            <a:r>
              <a:rPr lang="zh-CN" altLang="en-US" sz="2800" dirty="0"/>
              <a:t>第一部分：轻量级</a:t>
            </a:r>
            <a:r>
              <a:rPr lang="en-US" altLang="zh-CN" sz="2800" dirty="0" err="1"/>
              <a:t>JavaEE</a:t>
            </a:r>
            <a:r>
              <a:rPr lang="zh-CN" altLang="en-US" sz="2800" dirty="0"/>
              <a:t>开发技术</a:t>
            </a:r>
          </a:p>
          <a:p>
            <a:pPr lvl="1">
              <a:buFont typeface="Arial" charset="0"/>
              <a:buChar char="■"/>
              <a:defRPr/>
            </a:pPr>
            <a:r>
              <a:rPr lang="en-US" altLang="zh-CN" sz="2800" dirty="0"/>
              <a:t>Spring</a:t>
            </a:r>
            <a:r>
              <a:rPr lang="zh-CN" altLang="en-US" sz="2800" dirty="0"/>
              <a:t>框架、</a:t>
            </a:r>
            <a:r>
              <a:rPr lang="en-US" altLang="zh-CN" sz="2800" dirty="0" err="1"/>
              <a:t>MyBatis</a:t>
            </a:r>
            <a:r>
              <a:rPr lang="zh-CN" altLang="en-US" sz="2800" dirty="0"/>
              <a:t>框架、</a:t>
            </a:r>
            <a:r>
              <a:rPr lang="en-US" altLang="zh-CN" sz="2800" dirty="0"/>
              <a:t>Spring</a:t>
            </a:r>
            <a:r>
              <a:rPr lang="zh-CN" altLang="en-US" sz="2800" dirty="0"/>
              <a:t>框架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2800" dirty="0"/>
              <a:t>三个框架整合</a:t>
            </a:r>
          </a:p>
          <a:p>
            <a:pPr eaLnBrk="1" hangingPunct="1">
              <a:buFont typeface="Arial" charset="0"/>
              <a:buChar char="₪"/>
              <a:defRPr/>
            </a:pPr>
            <a:r>
              <a:rPr lang="zh-CN" altLang="en-US" sz="2800" dirty="0"/>
              <a:t>第二部分：基于</a:t>
            </a:r>
            <a:r>
              <a:rPr lang="en-US" altLang="zh-CN" sz="2800" dirty="0"/>
              <a:t>EJB</a:t>
            </a:r>
            <a:r>
              <a:rPr lang="zh-CN" altLang="en-US" sz="2800" dirty="0"/>
              <a:t>的企业级信息系统开发技术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en-US" altLang="zh-CN" sz="2800" dirty="0"/>
              <a:t>JSF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2800" dirty="0"/>
              <a:t>会话</a:t>
            </a:r>
            <a:r>
              <a:rPr lang="en-US" altLang="zh-CN" sz="2800" dirty="0"/>
              <a:t>Bean</a:t>
            </a:r>
            <a:r>
              <a:rPr lang="zh-CN" altLang="en-US" sz="2800" dirty="0"/>
              <a:t>、消息驱动</a:t>
            </a:r>
            <a:r>
              <a:rPr lang="en-US" altLang="zh-CN" sz="2800" dirty="0"/>
              <a:t>Bean(MDB)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en-US" altLang="zh-CN" sz="2800" dirty="0"/>
              <a:t>JPA</a:t>
            </a:r>
          </a:p>
          <a:p>
            <a:pPr eaLnBrk="1" hangingPunct="1">
              <a:buFont typeface="Arial" charset="0"/>
              <a:buChar char="₪"/>
              <a:defRPr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</a:rPr>
              <a:t>第三部分：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Web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</a:rPr>
              <a:t>服务技术*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XML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Web Service</a:t>
            </a:r>
          </a:p>
        </p:txBody>
      </p:sp>
      <p:sp>
        <p:nvSpPr>
          <p:cNvPr id="307202" name="Rectangle 2">
            <a:extLst>
              <a:ext uri="{FF2B5EF4-FFF2-40B4-BE49-F238E27FC236}">
                <a16:creationId xmlns:a16="http://schemas.microsoft.com/office/drawing/2014/main" id="{B05E31EB-8FD8-4D2B-8E72-1DE38CE36F5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/>
              <a:t>课程安排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3" name="Rectangle 3">
            <a:extLst>
              <a:ext uri="{FF2B5EF4-FFF2-40B4-BE49-F238E27FC236}">
                <a16:creationId xmlns:a16="http://schemas.microsoft.com/office/drawing/2014/main" id="{BB3B786F-DBD8-4137-93D1-3A57685CA0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₪"/>
              <a:defRPr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</a:rPr>
              <a:t>济南大学网络教学平台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&amp;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</a:rPr>
              <a:t>学习通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7202" name="Rectangle 2">
            <a:extLst>
              <a:ext uri="{FF2B5EF4-FFF2-40B4-BE49-F238E27FC236}">
                <a16:creationId xmlns:a16="http://schemas.microsoft.com/office/drawing/2014/main" id="{B05E31EB-8FD8-4D2B-8E72-1DE38CE36F5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/>
              <a:t>课程安排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A06ED0-0A83-4CAF-9474-024C7687C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6" y="1595115"/>
            <a:ext cx="9101738" cy="4148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FF827E-C61D-4684-9477-EACCA4C7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33"/>
          <a:stretch/>
        </p:blipFill>
        <p:spPr>
          <a:xfrm>
            <a:off x="9828701" y="1021683"/>
            <a:ext cx="2032702" cy="458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8D0D7F-056A-4AC1-BE22-6BE7EFC73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01159"/>
            <a:ext cx="7639111" cy="3603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EA61A6-33EA-40A7-A5A3-99358C844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23" y="2697950"/>
            <a:ext cx="7964580" cy="3603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26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5" name="Rectangle 3">
            <a:extLst>
              <a:ext uri="{FF2B5EF4-FFF2-40B4-BE49-F238E27FC236}">
                <a16:creationId xmlns:a16="http://schemas.microsoft.com/office/drawing/2014/main" id="{353E139A-7E40-4D8C-BA18-2F864A74815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0763" y="933141"/>
            <a:ext cx="8507002" cy="529402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2800" dirty="0"/>
              <a:t>本课程共</a:t>
            </a:r>
            <a:r>
              <a:rPr lang="en-US" altLang="zh-CN" sz="2800" dirty="0"/>
              <a:t>64</a:t>
            </a:r>
            <a:r>
              <a:rPr lang="zh-CN" altLang="en-US" sz="2800" dirty="0"/>
              <a:t>学时，</a:t>
            </a:r>
            <a:r>
              <a:rPr lang="en-US" altLang="zh-CN" sz="2800" dirty="0"/>
              <a:t>32</a:t>
            </a:r>
            <a:r>
              <a:rPr lang="zh-CN" altLang="en-US" sz="2800" dirty="0"/>
              <a:t>学时课堂讲授，</a:t>
            </a:r>
            <a:r>
              <a:rPr lang="en-US" altLang="zh-CN" sz="2800" dirty="0"/>
              <a:t>32</a:t>
            </a:r>
            <a:r>
              <a:rPr lang="zh-CN" altLang="en-US" sz="2800" dirty="0"/>
              <a:t>学时实验。</a:t>
            </a:r>
          </a:p>
        </p:txBody>
      </p:sp>
      <p:graphicFrame>
        <p:nvGraphicFramePr>
          <p:cNvPr id="248973" name="Group 141">
            <a:extLst>
              <a:ext uri="{FF2B5EF4-FFF2-40B4-BE49-F238E27FC236}">
                <a16:creationId xmlns:a16="http://schemas.microsoft.com/office/drawing/2014/main" id="{E3425E7A-D0E2-467B-A079-F967A98A3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460611"/>
              </p:ext>
            </p:extLst>
          </p:nvPr>
        </p:nvGraphicFramePr>
        <p:xfrm>
          <a:off x="540763" y="1452877"/>
          <a:ext cx="11013441" cy="4865736"/>
        </p:xfrm>
        <a:graphic>
          <a:graphicData uri="http://schemas.openxmlformats.org/drawingml/2006/table">
            <a:tbl>
              <a:tblPr/>
              <a:tblGrid>
                <a:gridCol w="5869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内容</a:t>
                      </a: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讲授学时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实验学时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Java EE</a:t>
                      </a: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简介</a:t>
                      </a: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复习</a:t>
                      </a: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JSP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Spring</a:t>
                      </a:r>
                      <a:endParaRPr kumimoji="0" lang="zh-CN" altLang="en-US" sz="17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MyBatis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Spring MVC</a:t>
                      </a: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文件上传和下载</a:t>
                      </a:r>
                      <a:endParaRPr kumimoji="0" lang="en-US" altLang="zh-CN" sz="17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SSM</a:t>
                      </a: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整合</a:t>
                      </a: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JSF</a:t>
                      </a: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EJB</a:t>
                      </a: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Java EE</a:t>
                      </a:r>
                      <a:r>
                        <a:rPr kumimoji="0" lang="zh-CN" alt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持久化（</a:t>
                      </a: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JPA</a:t>
                      </a:r>
                      <a:r>
                        <a:rPr kumimoji="0" lang="zh-CN" alt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Web</a:t>
                      </a: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服务（</a:t>
                      </a: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Web Service</a:t>
                      </a: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）*</a:t>
                      </a: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54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Java EE</a:t>
                      </a:r>
                      <a:r>
                        <a:rPr kumimoji="0" lang="zh-CN" alt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应用实践</a:t>
                      </a:r>
                    </a:p>
                  </a:txBody>
                  <a:tcPr marL="78926" marR="78926" marT="34295" marB="3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defRPr sz="2000" b="1"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anose="05000000000000000000" pitchFamily="2" charset="2"/>
                        <a:defRPr>
                          <a:solidFill>
                            <a:srgbClr val="A5002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78926" marR="78926" marT="34295" marB="3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48834" name="Rectangle 2">
            <a:extLst>
              <a:ext uri="{FF2B5EF4-FFF2-40B4-BE49-F238E27FC236}">
                <a16:creationId xmlns:a16="http://schemas.microsoft.com/office/drawing/2014/main" id="{3B9F670E-2810-43A3-BC46-274DDC3683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/>
              <a:t>课时安排</a:t>
            </a:r>
          </a:p>
        </p:txBody>
      </p:sp>
      <p:sp>
        <p:nvSpPr>
          <p:cNvPr id="25602" name="灯片编号占位符 6">
            <a:extLst>
              <a:ext uri="{FF2B5EF4-FFF2-40B4-BE49-F238E27FC236}">
                <a16:creationId xmlns:a16="http://schemas.microsoft.com/office/drawing/2014/main" id="{AFD49AC0-58FF-4CD1-8D07-46C4F68CC5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₪"/>
              <a:defRPr sz="21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>
              <a:spcBef>
                <a:spcPct val="20000"/>
              </a:spcBef>
              <a:buClr>
                <a:srgbClr val="000066"/>
              </a:buClr>
              <a:buFont typeface="Arial" panose="020B0604020202020204" pitchFamily="34" charset="0"/>
              <a:buChar char="■"/>
              <a:defRPr sz="18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■"/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X"/>
              <a:defRPr sz="15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E3DED1-1EBC-4BEE-9930-1D4FD93B557A}" type="slidenum">
              <a:rPr lang="en-US" altLang="zh-CN" sz="1050" b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CN" sz="1050" b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3">
            <a:extLst>
              <a:ext uri="{FF2B5EF4-FFF2-40B4-BE49-F238E27FC236}">
                <a16:creationId xmlns:a16="http://schemas.microsoft.com/office/drawing/2014/main" id="{11FB919B-FD8C-49AC-8979-64AF64256E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Char char="₪"/>
              <a:defRPr/>
            </a:pPr>
            <a:r>
              <a:rPr lang="zh-CN" altLang="en-US" dirty="0"/>
              <a:t>最终成绩</a:t>
            </a:r>
            <a:r>
              <a:rPr lang="en-US" altLang="zh-CN" dirty="0"/>
              <a:t>=</a:t>
            </a:r>
            <a:r>
              <a:rPr lang="zh-CN" altLang="en-US" dirty="0"/>
              <a:t>平时成绩（</a:t>
            </a:r>
            <a:r>
              <a:rPr lang="en-US" altLang="zh-CN" dirty="0"/>
              <a:t>60</a:t>
            </a:r>
            <a:r>
              <a:rPr lang="zh-CN" altLang="en-US" dirty="0"/>
              <a:t>％）</a:t>
            </a:r>
            <a:r>
              <a:rPr lang="en-US" altLang="zh-CN" dirty="0"/>
              <a:t>+</a:t>
            </a:r>
            <a:r>
              <a:rPr lang="zh-CN" altLang="en-US" dirty="0"/>
              <a:t>考试（实验）成绩（</a:t>
            </a:r>
            <a:r>
              <a:rPr lang="en-US" altLang="zh-CN" dirty="0"/>
              <a:t>40</a:t>
            </a:r>
            <a:r>
              <a:rPr lang="zh-CN" altLang="en-US" dirty="0"/>
              <a:t>％） </a:t>
            </a:r>
            <a:endParaRPr lang="zh-CN" altLang="en-US" dirty="0">
              <a:solidFill>
                <a:srgbClr val="692AA2"/>
              </a:solidFill>
            </a:endParaRPr>
          </a:p>
          <a:p>
            <a:pPr eaLnBrk="1" hangingPunct="1">
              <a:buFont typeface="Arial" charset="0"/>
              <a:buChar char="₪"/>
              <a:defRPr/>
            </a:pPr>
            <a:r>
              <a:rPr lang="zh-CN" altLang="en-US" dirty="0"/>
              <a:t>平时成绩评定说明：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平时成绩</a:t>
            </a:r>
            <a:r>
              <a:rPr lang="en-US" altLang="zh-CN" dirty="0"/>
              <a:t>=</a:t>
            </a:r>
            <a:r>
              <a:rPr lang="zh-CN" altLang="en-US" dirty="0"/>
              <a:t>作业</a:t>
            </a:r>
            <a:r>
              <a:rPr lang="en-US" altLang="zh-CN" dirty="0"/>
              <a:t>×40%+</a:t>
            </a:r>
            <a:r>
              <a:rPr lang="zh-CN" altLang="en-US" dirty="0"/>
              <a:t>实验</a:t>
            </a:r>
            <a:r>
              <a:rPr lang="en-US" altLang="zh-CN" dirty="0"/>
              <a:t>×60%</a:t>
            </a:r>
          </a:p>
          <a:p>
            <a:pPr lvl="1">
              <a:defRPr/>
            </a:pPr>
            <a:r>
              <a:rPr lang="zh-CN" altLang="en-US" dirty="0"/>
              <a:t>阶段实验成绩（检查</a:t>
            </a:r>
            <a:r>
              <a:rPr lang="en-US" altLang="zh-CN" dirty="0"/>
              <a:t>4</a:t>
            </a:r>
            <a:r>
              <a:rPr lang="zh-CN" altLang="en-US" dirty="0"/>
              <a:t>次）</a:t>
            </a:r>
            <a:r>
              <a:rPr lang="en-US" altLang="zh-CN" dirty="0"/>
              <a:t>——</a:t>
            </a:r>
            <a:r>
              <a:rPr lang="zh-CN" altLang="en-US" dirty="0"/>
              <a:t>章节内实验</a:t>
            </a:r>
          </a:p>
          <a:p>
            <a:pPr lvl="3">
              <a:defRPr/>
            </a:pPr>
            <a:r>
              <a:rPr lang="en-US" altLang="zh-CN" dirty="0"/>
              <a:t>Spring</a:t>
            </a:r>
          </a:p>
          <a:p>
            <a:pPr lvl="3">
              <a:defRPr/>
            </a:pPr>
            <a:r>
              <a:rPr lang="en-US" altLang="zh-CN" dirty="0" err="1"/>
              <a:t>MyBatis</a:t>
            </a:r>
            <a:endParaRPr lang="en-US" altLang="zh-CN" dirty="0"/>
          </a:p>
          <a:p>
            <a:pPr lvl="3">
              <a:defRPr/>
            </a:pPr>
            <a:r>
              <a:rPr lang="en-US" altLang="zh-CN" dirty="0"/>
              <a:t>Spring </a:t>
            </a:r>
            <a:r>
              <a:rPr lang="en-US" altLang="zh-CN" dirty="0" err="1"/>
              <a:t>MVC+Spring+MyBatis</a:t>
            </a:r>
            <a:r>
              <a:rPr lang="zh-CN" altLang="en-US" dirty="0"/>
              <a:t>整合</a:t>
            </a:r>
          </a:p>
          <a:p>
            <a:pPr lvl="3" algn="just">
              <a:defRPr/>
            </a:pPr>
            <a:r>
              <a:rPr lang="en-US" altLang="zh-CN" b="1" dirty="0"/>
              <a:t>EJB</a:t>
            </a:r>
          </a:p>
          <a:p>
            <a:pPr lvl="1">
              <a:defRPr/>
            </a:pPr>
            <a:r>
              <a:rPr lang="zh-CN" altLang="en-US" dirty="0"/>
              <a:t>大实验：分组完成，每组</a:t>
            </a:r>
            <a:r>
              <a:rPr lang="en-US" altLang="zh-CN" dirty="0"/>
              <a:t>3</a:t>
            </a:r>
            <a:r>
              <a:rPr lang="zh-CN" altLang="en-US" dirty="0"/>
              <a:t>人</a:t>
            </a:r>
            <a:endParaRPr lang="en-US" altLang="zh-CN" dirty="0"/>
          </a:p>
          <a:p>
            <a:pPr eaLnBrk="1" hangingPunct="1">
              <a:buFont typeface="Arial" charset="0"/>
              <a:buChar char="₪"/>
              <a:defRPr/>
            </a:pPr>
            <a:r>
              <a:rPr lang="zh-CN" altLang="en-US" dirty="0"/>
              <a:t>考试成绩说明：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考试成绩</a:t>
            </a:r>
            <a:r>
              <a:rPr lang="en-US" altLang="zh-CN" dirty="0"/>
              <a:t>=</a:t>
            </a:r>
            <a:r>
              <a:rPr lang="zh-CN" altLang="en-US" dirty="0"/>
              <a:t>上机考试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最终实验考试：</a:t>
            </a:r>
            <a:r>
              <a:rPr lang="en-US" altLang="zh-CN" dirty="0"/>
              <a:t>Spring </a:t>
            </a:r>
            <a:r>
              <a:rPr lang="en-US" altLang="zh-CN" dirty="0" err="1"/>
              <a:t>MVC+Spring+MyBatis</a:t>
            </a:r>
            <a:r>
              <a:rPr lang="zh-CN" altLang="en-US" dirty="0"/>
              <a:t>实验考试（单表）</a:t>
            </a:r>
            <a:endParaRPr lang="en-US" altLang="zh-CN" dirty="0"/>
          </a:p>
        </p:txBody>
      </p:sp>
      <p:sp>
        <p:nvSpPr>
          <p:cNvPr id="302082" name="Rectangle 2">
            <a:extLst>
              <a:ext uri="{FF2B5EF4-FFF2-40B4-BE49-F238E27FC236}">
                <a16:creationId xmlns:a16="http://schemas.microsoft.com/office/drawing/2014/main" id="{FDB74CF8-2513-43F2-921A-7A9DA5F30C5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/>
              <a:t>课程成绩评定说明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1" name="Rectangle 3">
            <a:extLst>
              <a:ext uri="{FF2B5EF4-FFF2-40B4-BE49-F238E27FC236}">
                <a16:creationId xmlns:a16="http://schemas.microsoft.com/office/drawing/2014/main" id="{E5550FC5-DC4A-46AE-A4CB-6B85035A7D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企业级应用开发教程，黑马程序员主编，人民邮电出版社</a:t>
            </a:r>
          </a:p>
          <a:p>
            <a:pPr eaLnBrk="1" hangingPunct="1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教材：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EE 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开发基础与实践，吴映波等编著，清华大学出版社</a:t>
            </a:r>
          </a:p>
          <a:p>
            <a:pPr eaLnBrk="1" hangingPunct="1"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8028B581-DEB1-478E-8D97-943F49D2EDA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/>
              <a:t>参考资料</a:t>
            </a:r>
          </a:p>
        </p:txBody>
      </p:sp>
      <p:pic>
        <p:nvPicPr>
          <p:cNvPr id="11269" name="Picture 5" descr="B1D7B8CD-5FAE-407D-A27C-3F811CED_300">
            <a:extLst>
              <a:ext uri="{FF2B5EF4-FFF2-40B4-BE49-F238E27FC236}">
                <a16:creationId xmlns:a16="http://schemas.microsoft.com/office/drawing/2014/main" id="{66A393C1-410E-4174-A490-883C7134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1" t="1941" r="14998"/>
          <a:stretch/>
        </p:blipFill>
        <p:spPr bwMode="auto">
          <a:xfrm>
            <a:off x="6967745" y="1882478"/>
            <a:ext cx="307158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37070E-6CA3-48FE-95B5-8C49DE2FB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44" y="1882478"/>
            <a:ext cx="307317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89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C1B4CF-0B97-4376-A2C8-3A42BBEFF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357" y="1632090"/>
            <a:ext cx="7772400" cy="1172333"/>
          </a:xfrm>
        </p:spPr>
        <p:txBody>
          <a:bodyPr/>
          <a:lstStyle/>
          <a:p>
            <a:r>
              <a:rPr lang="en-US" altLang="zh-CN" dirty="0" err="1"/>
              <a:t>JavaEE</a:t>
            </a:r>
            <a:r>
              <a:rPr lang="zh-CN" altLang="en-US" dirty="0"/>
              <a:t>应用开发基础</a:t>
            </a:r>
            <a:br>
              <a:rPr lang="en-US" altLang="zh-CN" dirty="0"/>
            </a:br>
            <a:r>
              <a:rPr lang="zh-CN" altLang="en-US" dirty="0"/>
              <a:t>课程简介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1C99EDD0-6695-4456-984C-3A555C7DE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0157" y="3113181"/>
            <a:ext cx="6400800" cy="444208"/>
          </a:xfrm>
        </p:spPr>
        <p:txBody>
          <a:bodyPr/>
          <a:lstStyle/>
          <a:p>
            <a:endParaRPr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4063451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1606A-898D-4897-A7D6-9C2AED25F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世界上哪样东西最长又是最短的，最快又是最慢的，最能分割又是最广大的，最不受重视又是最值得惋惜的？</a:t>
            </a:r>
            <a:endParaRPr lang="en-US" altLang="zh-CN" sz="32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3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没有它，什么事情都做不成；它使一切渺小的东西归于消灭，使一切伟大的东西生命不绝。</a:t>
            </a:r>
            <a:endParaRPr lang="en-US" altLang="zh-CN" sz="32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528183-D944-43C4-BF5A-1560A0C543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讲点什么</a:t>
            </a:r>
          </a:p>
        </p:txBody>
      </p:sp>
      <p:pic>
        <p:nvPicPr>
          <p:cNvPr id="5" name="图片 4" descr="钟表.jpg">
            <a:extLst>
              <a:ext uri="{FF2B5EF4-FFF2-40B4-BE49-F238E27FC236}">
                <a16:creationId xmlns:a16="http://schemas.microsoft.com/office/drawing/2014/main" id="{EF045CD3-511E-4489-844D-E438C40147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9144" y="3560836"/>
            <a:ext cx="2839661" cy="2016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80E992E-B12D-47B8-9EEB-F034059D2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771" y="982522"/>
            <a:ext cx="7126017" cy="534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08466-0D94-4FFE-83FA-A3E49580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2" y="913143"/>
            <a:ext cx="4836769" cy="5512856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公平：每天都有</a:t>
            </a:r>
            <a:r>
              <a:rPr lang="en-US" altLang="zh-CN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endParaRPr lang="en-US" altLang="zh-CN" sz="28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差异：如何利用</a:t>
            </a:r>
            <a:r>
              <a:rPr lang="en-US" altLang="zh-CN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endParaRPr lang="en-US" altLang="zh-CN" sz="28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每小时由</a:t>
            </a:r>
            <a:r>
              <a:rPr lang="en-US" altLang="zh-CN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分钟组成</a:t>
            </a:r>
            <a:endParaRPr lang="en-US" altLang="zh-CN" sz="28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每分钟由</a:t>
            </a:r>
            <a:r>
              <a:rPr lang="en-US" altLang="zh-CN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秒组成</a:t>
            </a:r>
            <a:endParaRPr lang="en-US" altLang="zh-CN" sz="28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小时总计就是</a:t>
            </a:r>
            <a:r>
              <a:rPr lang="en-US" altLang="zh-CN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8.64</a:t>
            </a: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万秒。</a:t>
            </a:r>
          </a:p>
          <a:p>
            <a:pPr>
              <a:defRPr/>
            </a:pP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在我们的生活和工作中，正是因为我们对这</a:t>
            </a:r>
            <a:r>
              <a:rPr lang="en-US" altLang="zh-CN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8.64</a:t>
            </a: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万秒的投资流向不同，时间回馈的礼物也完全不一样。</a:t>
            </a:r>
          </a:p>
          <a:p>
            <a:pPr eaLnBrk="1" hangingPunct="1">
              <a:defRPr/>
            </a:pPr>
            <a:endParaRPr lang="zh-CN" altLang="en-US" sz="28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8DA984-CDE7-4760-80FC-D97D52807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关于时间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A8CEC2-032C-4AAF-BE5E-0A41D708C9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2" y="5237459"/>
            <a:ext cx="2544545" cy="11780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D95D7D-C757-4B74-B8A2-4DD05EDE7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05" y="5181599"/>
            <a:ext cx="1247794" cy="1145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B92AC-AB83-4F58-B462-B0C315A14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类比分析</a:t>
            </a:r>
            <a:endParaRPr lang="en-US" altLang="zh-CN" dirty="0"/>
          </a:p>
          <a:p>
            <a:pPr eaLnBrk="1" hangingPunct="1">
              <a:defRPr/>
            </a:pP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8.64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67B3759-7AFE-4037-B9E4-9B58100DF8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关于时间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1A504DC-34C2-4DC0-AC4C-984B90923E97}"/>
              </a:ext>
            </a:extLst>
          </p:cNvPr>
          <p:cNvGrpSpPr/>
          <p:nvPr/>
        </p:nvGrpSpPr>
        <p:grpSpPr>
          <a:xfrm>
            <a:off x="2177121" y="913143"/>
            <a:ext cx="9070684" cy="5077140"/>
            <a:chOff x="2881314" y="1821658"/>
            <a:chExt cx="6440091" cy="4037617"/>
          </a:xfrm>
        </p:grpSpPr>
        <p:graphicFrame>
          <p:nvGraphicFramePr>
            <p:cNvPr id="6" name="图示 5">
              <a:extLst>
                <a:ext uri="{FF2B5EF4-FFF2-40B4-BE49-F238E27FC236}">
                  <a16:creationId xmlns:a16="http://schemas.microsoft.com/office/drawing/2014/main" id="{09C03567-39CB-4602-B25B-24005530B5C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94937044"/>
                </p:ext>
              </p:extLst>
            </p:nvPr>
          </p:nvGraphicFramePr>
          <p:xfrm>
            <a:off x="3128825" y="2415712"/>
            <a:ext cx="3047603" cy="273381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7" name="图示 6">
              <a:extLst>
                <a:ext uri="{FF2B5EF4-FFF2-40B4-BE49-F238E27FC236}">
                  <a16:creationId xmlns:a16="http://schemas.microsoft.com/office/drawing/2014/main" id="{71650003-7F05-4B7E-94BD-60B3A8B87F3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7088025"/>
                </p:ext>
              </p:extLst>
            </p:nvPr>
          </p:nvGraphicFramePr>
          <p:xfrm>
            <a:off x="5913870" y="2415712"/>
            <a:ext cx="3047603" cy="273381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34823" name="Picture 5" descr="E:\仝德志文件，勿删！\03-参考文档\！PPT图片及版面资源\06-PPT精选插图\04-图标\131846CD7C60C4618C061A8D8DAE74CD.png">
              <a:extLst>
                <a:ext uri="{FF2B5EF4-FFF2-40B4-BE49-F238E27FC236}">
                  <a16:creationId xmlns:a16="http://schemas.microsoft.com/office/drawing/2014/main" id="{D22BBF0E-8DA3-4084-A6FA-297DF4741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7544" y="3445669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4" name="Picture 7" descr="E:\仝德志文件，勿删！\03-参考文档\！PPT图片及版面资源\06-PPT精选插图\04-图标\12A88677B1352C306D6B7E9CD0A73664.png">
              <a:extLst>
                <a:ext uri="{FF2B5EF4-FFF2-40B4-BE49-F238E27FC236}">
                  <a16:creationId xmlns:a16="http://schemas.microsoft.com/office/drawing/2014/main" id="{C03C042D-159B-4686-BC08-70EEFF36B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284" y="3394473"/>
              <a:ext cx="965597" cy="965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913FD74-E01E-42FA-A39D-656F0ACC3525}"/>
                </a:ext>
              </a:extLst>
            </p:cNvPr>
            <p:cNvCxnSpPr/>
            <p:nvPr/>
          </p:nvCxnSpPr>
          <p:spPr>
            <a:xfrm>
              <a:off x="7931946" y="2739629"/>
              <a:ext cx="1350169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矩形 4">
              <a:extLst>
                <a:ext uri="{FF2B5EF4-FFF2-40B4-BE49-F238E27FC236}">
                  <a16:creationId xmlns:a16="http://schemas.microsoft.com/office/drawing/2014/main" id="{4D0D0675-4C51-4AFA-8DEE-EC4FC4899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9031" y="5143502"/>
              <a:ext cx="814388" cy="715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150"/>
                </a:spcBef>
                <a:spcAft>
                  <a:spcPts val="45"/>
                </a:spcAft>
                <a:buClr>
                  <a:srgbClr val="A50021"/>
                </a:buClr>
                <a:defRPr/>
              </a:pPr>
              <a:r>
                <a:rPr lang="zh-CN" altLang="en-US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同样的钱</a:t>
              </a:r>
              <a:endParaRPr lang="en-US" altLang="zh-CN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ts val="150"/>
                </a:spcBef>
                <a:spcAft>
                  <a:spcPts val="45"/>
                </a:spcAft>
                <a:buClr>
                  <a:srgbClr val="A50021"/>
                </a:buClr>
                <a:defRPr/>
              </a:pPr>
              <a:r>
                <a:rPr lang="zh-CN" altLang="en-US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买的最多</a:t>
              </a:r>
            </a:p>
          </p:txBody>
        </p:sp>
        <p:sp>
          <p:nvSpPr>
            <p:cNvPr id="12" name="矩形 4">
              <a:extLst>
                <a:ext uri="{FF2B5EF4-FFF2-40B4-BE49-F238E27FC236}">
                  <a16:creationId xmlns:a16="http://schemas.microsoft.com/office/drawing/2014/main" id="{E97A5120-7C88-433D-BC72-9DC5FEEA4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3345" y="2426495"/>
              <a:ext cx="1618060" cy="364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150"/>
                </a:spcBef>
                <a:spcAft>
                  <a:spcPts val="45"/>
                </a:spcAft>
                <a:buClr>
                  <a:srgbClr val="A50021"/>
                </a:buClr>
                <a:defRPr/>
              </a:pPr>
              <a:r>
                <a:rPr lang="zh-CN" altLang="en-US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买最该买的东西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00F8AD1-A432-4271-84A8-72691EF182BD}"/>
                </a:ext>
              </a:extLst>
            </p:cNvPr>
            <p:cNvCxnSpPr/>
            <p:nvPr/>
          </p:nvCxnSpPr>
          <p:spPr>
            <a:xfrm rot="16200000" flipH="1">
              <a:off x="7927183" y="5313760"/>
              <a:ext cx="945356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CD1C8E1-CFC2-4F6B-80DA-2F060FB88B73}"/>
                </a:ext>
              </a:extLst>
            </p:cNvPr>
            <p:cNvCxnSpPr/>
            <p:nvPr/>
          </p:nvCxnSpPr>
          <p:spPr>
            <a:xfrm>
              <a:off x="6261500" y="2162175"/>
              <a:ext cx="2106215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矩形 4">
              <a:extLst>
                <a:ext uri="{FF2B5EF4-FFF2-40B4-BE49-F238E27FC236}">
                  <a16:creationId xmlns:a16="http://schemas.microsoft.com/office/drawing/2014/main" id="{38837130-109D-4D83-BEA3-BAFBBC3D1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3880" y="1821658"/>
              <a:ext cx="1618059" cy="364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150"/>
                </a:spcBef>
                <a:spcAft>
                  <a:spcPts val="45"/>
                </a:spcAft>
                <a:buClr>
                  <a:srgbClr val="A50021"/>
                </a:buClr>
                <a:defRPr/>
              </a:pPr>
              <a:r>
                <a:rPr lang="zh-CN" altLang="en-US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一分钱也不剩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AA44AE8-540E-4058-A82D-4520096D8FA2}"/>
                </a:ext>
              </a:extLst>
            </p:cNvPr>
            <p:cNvCxnSpPr/>
            <p:nvPr/>
          </p:nvCxnSpPr>
          <p:spPr>
            <a:xfrm>
              <a:off x="3776662" y="2162175"/>
              <a:ext cx="2052638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矩形 4">
              <a:extLst>
                <a:ext uri="{FF2B5EF4-FFF2-40B4-BE49-F238E27FC236}">
                  <a16:creationId xmlns:a16="http://schemas.microsoft.com/office/drawing/2014/main" id="{1BC7049D-C6B0-40D7-ABEA-BEB8F32B1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588" y="1821658"/>
              <a:ext cx="1947863" cy="364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1" hangingPunct="1">
                <a:lnSpc>
                  <a:spcPct val="150000"/>
                </a:lnSpc>
                <a:spcBef>
                  <a:spcPts val="150"/>
                </a:spcBef>
                <a:spcAft>
                  <a:spcPts val="45"/>
                </a:spcAft>
                <a:buClr>
                  <a:srgbClr val="A50021"/>
                </a:buClr>
                <a:defRPr/>
              </a:pPr>
              <a:r>
                <a:rPr lang="zh-CN" altLang="en-US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充分利用时间，不浪费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21901AB-BBB1-4B66-A9DB-51828BA702B5}"/>
                </a:ext>
              </a:extLst>
            </p:cNvPr>
            <p:cNvCxnSpPr/>
            <p:nvPr/>
          </p:nvCxnSpPr>
          <p:spPr>
            <a:xfrm>
              <a:off x="2881315" y="2728913"/>
              <a:ext cx="1350169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矩形 4">
              <a:extLst>
                <a:ext uri="{FF2B5EF4-FFF2-40B4-BE49-F238E27FC236}">
                  <a16:creationId xmlns:a16="http://schemas.microsoft.com/office/drawing/2014/main" id="{AA960826-388A-4A0C-810F-5126A7CB2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314" y="2357438"/>
              <a:ext cx="1285875" cy="695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150"/>
                </a:spcBef>
                <a:spcAft>
                  <a:spcPts val="45"/>
                </a:spcAft>
                <a:buClr>
                  <a:srgbClr val="A50021"/>
                </a:buClr>
                <a:defRPr/>
              </a:pPr>
              <a:r>
                <a:rPr lang="zh-CN" altLang="en-US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做最该做的事，要事第一</a:t>
              </a:r>
            </a:p>
          </p:txBody>
        </p:sp>
        <p:sp>
          <p:nvSpPr>
            <p:cNvPr id="20" name="矩形 4">
              <a:extLst>
                <a:ext uri="{FF2B5EF4-FFF2-40B4-BE49-F238E27FC236}">
                  <a16:creationId xmlns:a16="http://schemas.microsoft.com/office/drawing/2014/main" id="{ED9418A8-AE98-43C0-9AC9-48078C8FE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985" y="5089923"/>
              <a:ext cx="857250" cy="715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150"/>
                </a:spcBef>
                <a:spcAft>
                  <a:spcPts val="45"/>
                </a:spcAft>
                <a:buClr>
                  <a:srgbClr val="A50021"/>
                </a:buClr>
                <a:defRPr/>
              </a:pPr>
              <a:r>
                <a:rPr lang="zh-CN" altLang="en-US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同样时间</a:t>
              </a:r>
              <a:endParaRPr lang="en-US" altLang="zh-CN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ts val="150"/>
                </a:spcBef>
                <a:spcAft>
                  <a:spcPts val="45"/>
                </a:spcAft>
                <a:buClr>
                  <a:srgbClr val="A50021"/>
                </a:buClr>
                <a:defRPr/>
              </a:pPr>
              <a:r>
                <a:rPr lang="zh-CN" altLang="en-US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成果更多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F09A19-D40C-4F6C-B7FC-9A7DC8AAB837}"/>
                </a:ext>
              </a:extLst>
            </p:cNvPr>
            <p:cNvCxnSpPr/>
            <p:nvPr/>
          </p:nvCxnSpPr>
          <p:spPr>
            <a:xfrm rot="5400000" flipH="1" flipV="1">
              <a:off x="3160516" y="5346503"/>
              <a:ext cx="945356" cy="3572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557F538-0B48-437B-B651-784A4B6F7A9C}"/>
                </a:ext>
              </a:extLst>
            </p:cNvPr>
            <p:cNvCxnSpPr/>
            <p:nvPr/>
          </p:nvCxnSpPr>
          <p:spPr>
            <a:xfrm flipV="1">
              <a:off x="5829300" y="2216945"/>
              <a:ext cx="0" cy="1819275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F3868F8-9EB8-457E-9E3D-E076147A3C77}"/>
                </a:ext>
              </a:extLst>
            </p:cNvPr>
            <p:cNvCxnSpPr/>
            <p:nvPr/>
          </p:nvCxnSpPr>
          <p:spPr>
            <a:xfrm flipV="1">
              <a:off x="6261497" y="2216945"/>
              <a:ext cx="0" cy="1819275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02FEB-2683-4075-A754-E44C81E7E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n w="17780" cmpd="sng">
                  <a:noFill/>
                  <a:prstDash val="solid"/>
                  <a:miter lim="800000"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人的一生两个最大的财富是：</a:t>
            </a:r>
            <a:endParaRPr lang="en-US" altLang="zh-CN" dirty="0">
              <a:ln w="17780" cmpd="sng">
                <a:noFill/>
                <a:prstDash val="solid"/>
                <a:miter lim="800000"/>
              </a:ln>
              <a:solidFill>
                <a:srgbClr val="00206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n w="17780" cmpd="sng">
                  <a:noFill/>
                  <a:prstDash val="solid"/>
                  <a:miter lim="800000"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你的才华和你的时间</a:t>
            </a:r>
            <a:endParaRPr lang="en-US" altLang="zh-CN" dirty="0">
              <a:ln w="17780" cmpd="sng">
                <a:noFill/>
                <a:prstDash val="solid"/>
                <a:miter lim="800000"/>
              </a:ln>
              <a:solidFill>
                <a:srgbClr val="00206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dirty="0">
                <a:ln w="17780" cmpd="sng">
                  <a:noFill/>
                  <a:prstDash val="solid"/>
                  <a:miter lim="800000"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才华越来越多，但是时间越来越少，我们的一生可以说是用时间来换取才华。</a:t>
            </a:r>
            <a:endParaRPr lang="en-US" altLang="zh-CN" dirty="0">
              <a:ln w="17780" cmpd="sng">
                <a:noFill/>
                <a:prstDash val="solid"/>
                <a:miter lim="800000"/>
              </a:ln>
              <a:solidFill>
                <a:srgbClr val="00206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dirty="0">
                <a:ln w="17780" cmpd="sng">
                  <a:noFill/>
                  <a:prstDash val="solid"/>
                  <a:miter lim="800000"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如果一天天过去了，我们的时间少了，而才华没有增加，那就是虚度了时光。</a:t>
            </a:r>
            <a:endParaRPr lang="en-US" altLang="zh-CN" dirty="0">
              <a:ln w="17780" cmpd="sng">
                <a:noFill/>
                <a:prstDash val="solid"/>
                <a:miter lim="800000"/>
              </a:ln>
              <a:solidFill>
                <a:srgbClr val="00206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dirty="0">
                <a:ln w="17780" cmpd="sng">
                  <a:noFill/>
                  <a:prstDash val="solid"/>
                  <a:miter lim="800000"/>
                </a:ln>
                <a:solidFill>
                  <a:srgbClr val="002060"/>
                </a:solidFill>
                <a:effectLst/>
                <a:latin typeface="微软雅黑" pitchFamily="34" charset="-122"/>
                <a:ea typeface="微软雅黑" pitchFamily="34" charset="-122"/>
              </a:rPr>
              <a:t>所以，我们必须节省时间，有效率地使用时间。</a:t>
            </a:r>
          </a:p>
          <a:p>
            <a:pPr eaLnBrk="1" hangingPunct="1">
              <a:buFont typeface="Arial" charset="0"/>
              <a:buChar char="₪"/>
              <a:defRPr/>
            </a:pP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A6760C-4B75-4050-BF03-8C9DA0BBB2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关于时间</a:t>
            </a:r>
            <a:r>
              <a:rPr lang="en-US" altLang="zh-CN" dirty="0"/>
              <a:t>——</a:t>
            </a:r>
            <a:r>
              <a:rPr lang="zh-CN" altLang="en-US" dirty="0"/>
              <a:t>李开复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10E670-701B-46CA-90FA-AC10FEF9E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46"/>
          <a:stretch/>
        </p:blipFill>
        <p:spPr>
          <a:xfrm>
            <a:off x="3406039" y="3174123"/>
            <a:ext cx="5379922" cy="3158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8268A-74B4-4161-A502-ABDDBEB79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时间是我们唯一对每个人都公平的资源；</a:t>
            </a:r>
            <a:endParaRPr lang="en-US" altLang="zh-CN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做好时间管理，不再因虚度光阴而悔恨；</a:t>
            </a:r>
            <a:endParaRPr lang="en-US" altLang="zh-CN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做好时间管理，也是一个人能力的体现；</a:t>
            </a:r>
            <a:endParaRPr lang="en-US" altLang="zh-CN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做好时间管理，是实现人生规划的保证。</a:t>
            </a:r>
            <a:endParaRPr lang="en-US" altLang="zh-CN"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822A05-851E-40E8-894B-1CC796AC6B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讲点什么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7" name="Rectangle 3">
            <a:extLst>
              <a:ext uri="{FF2B5EF4-FFF2-40B4-BE49-F238E27FC236}">
                <a16:creationId xmlns:a16="http://schemas.microsoft.com/office/drawing/2014/main" id="{E7ED94AE-DF3F-4908-B514-3EABA1CB5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₪"/>
              <a:defRPr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学习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第一步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EE——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</a:p>
          <a:p>
            <a:pPr eaLnBrk="1" hangingPunct="1">
              <a:buFont typeface="Arial" charset="0"/>
              <a:buChar char="₪"/>
              <a:defRPr/>
            </a:pP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什么是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一系列标准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很多厂商“实现”了这些标准</a:t>
            </a:r>
          </a:p>
          <a:p>
            <a:pPr lvl="2" eaLnBrk="1" hangingPunct="1">
              <a:buFont typeface="Arial" charset="0"/>
              <a:buChar char="■"/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应用服务器标准：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Oracle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WebLogic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IBM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WebSphere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Redhat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JBOSS</a:t>
            </a:r>
          </a:p>
          <a:p>
            <a:pPr eaLnBrk="1" hangingPunct="1">
              <a:buFont typeface="Arial" charset="0"/>
              <a:buChar char="₪"/>
              <a:defRPr/>
            </a:pP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</a:t>
            </a:r>
            <a:r>
              <a:rPr lang="zh-CN" altLang="en-US" sz="2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学什么？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狭义：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 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规范（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Servlet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JSP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EJB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等等）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广义：所有遵循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规范的所有厂商（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SUN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IBM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）、所有开源项目（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Apache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Spring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Hibernate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69666" name="Rectangle 2">
            <a:extLst>
              <a:ext uri="{FF2B5EF4-FFF2-40B4-BE49-F238E27FC236}">
                <a16:creationId xmlns:a16="http://schemas.microsoft.com/office/drawing/2014/main" id="{E6D2313A-83C7-406F-9B13-770AA89AD8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讲点什么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8949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9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9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9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9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9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9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96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>
            <a:extLst>
              <a:ext uri="{FF2B5EF4-FFF2-40B4-BE49-F238E27FC236}">
                <a16:creationId xmlns:a16="http://schemas.microsoft.com/office/drawing/2014/main" id="{7216FB28-95E1-4505-960F-E7721101DB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个人感受：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“听不懂”，“看不会”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</a:t>
            </a: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没有固定的学习线路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怎么学？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先做后听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动手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动脑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实践中学习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学习方法：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程序提前调试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听课要带着问题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课后用实验巩固</a:t>
            </a:r>
          </a:p>
        </p:txBody>
      </p:sp>
      <p:sp>
        <p:nvSpPr>
          <p:cNvPr id="370690" name="Rectangle 2">
            <a:extLst>
              <a:ext uri="{FF2B5EF4-FFF2-40B4-BE49-F238E27FC236}">
                <a16:creationId xmlns:a16="http://schemas.microsoft.com/office/drawing/2014/main" id="{6795B764-ED28-4B1D-9566-66C2CD56FC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/>
              <a:t>讲点什么</a:t>
            </a:r>
            <a:r>
              <a:rPr lang="en-US" altLang="zh-CN" b="1" dirty="0"/>
              <a:t>-</a:t>
            </a:r>
            <a:r>
              <a:rPr lang="zh-CN" altLang="en-US" b="1" dirty="0"/>
              <a:t>怎么学？</a:t>
            </a:r>
          </a:p>
        </p:txBody>
      </p:sp>
    </p:spTree>
    <p:extLst>
      <p:ext uri="{BB962C8B-B14F-4D97-AF65-F5344CB8AC3E}">
        <p14:creationId xmlns:p14="http://schemas.microsoft.com/office/powerpoint/2010/main" val="28248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0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0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0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0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0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0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0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5" name="Rectangle 3">
            <a:extLst>
              <a:ext uri="{FF2B5EF4-FFF2-40B4-BE49-F238E27FC236}">
                <a16:creationId xmlns:a16="http://schemas.microsoft.com/office/drawing/2014/main" id="{DED642C3-7931-4CF3-A6B8-5ED20D780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态度决定一切：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在实践中学习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学会解决问题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多多交流</a:t>
            </a: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学会查文档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Arial" charset="0"/>
              <a:buChar char="■"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解决复杂问题</a:t>
            </a:r>
          </a:p>
        </p:txBody>
      </p:sp>
      <p:sp>
        <p:nvSpPr>
          <p:cNvPr id="371714" name="Rectangle 2">
            <a:extLst>
              <a:ext uri="{FF2B5EF4-FFF2-40B4-BE49-F238E27FC236}">
                <a16:creationId xmlns:a16="http://schemas.microsoft.com/office/drawing/2014/main" id="{63BEEEDA-B68F-4531-BBC2-52A0FAFB6E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讲点什么</a:t>
            </a:r>
            <a:r>
              <a:rPr lang="en-US" altLang="zh-CN" dirty="0"/>
              <a:t>-</a:t>
            </a:r>
            <a:r>
              <a:rPr lang="zh-CN" altLang="en-US" dirty="0"/>
              <a:t>态度</a:t>
            </a:r>
            <a:endParaRPr lang="zh-CN" altLang="en-US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EBEF00-D376-4A64-A0B4-58B89B656460}"/>
              </a:ext>
            </a:extLst>
          </p:cNvPr>
          <p:cNvSpPr/>
          <p:nvPr/>
        </p:nvSpPr>
        <p:spPr>
          <a:xfrm>
            <a:off x="731521" y="5243430"/>
            <a:ext cx="10515599" cy="677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indent="-371475" algn="ctr" eaLnBrk="1" hangingPunct="1">
              <a:defRPr/>
            </a:pPr>
            <a:r>
              <a:rPr lang="en-US" altLang="zh-CN" sz="3800" dirty="0">
                <a:latin typeface="Times New Roman" pitchFamily="18" charset="0"/>
              </a:rPr>
              <a:t>This exception</a:t>
            </a:r>
            <a:r>
              <a:rPr lang="zh-CN" altLang="en-US" sz="3800" dirty="0">
                <a:latin typeface="Times New Roman" pitchFamily="18" charset="0"/>
              </a:rPr>
              <a:t>，</a:t>
            </a:r>
            <a:r>
              <a:rPr lang="en-US" altLang="zh-CN" sz="3800" dirty="0">
                <a:latin typeface="Times New Roman" pitchFamily="18" charset="0"/>
              </a:rPr>
              <a:t>that bug</a:t>
            </a:r>
            <a:r>
              <a:rPr lang="zh-CN" altLang="en-US" sz="3800" dirty="0">
                <a:latin typeface="Times New Roman" pitchFamily="18" charset="0"/>
              </a:rPr>
              <a:t>，</a:t>
            </a:r>
            <a:r>
              <a:rPr lang="en-US" altLang="zh-CN" sz="3800" dirty="0">
                <a:latin typeface="Times New Roman" pitchFamily="18" charset="0"/>
              </a:rPr>
              <a:t>I’m enjoying it !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8" y="2656185"/>
            <a:ext cx="3118104" cy="2081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18229" r="9821" b="30313"/>
          <a:stretch/>
        </p:blipFill>
        <p:spPr>
          <a:xfrm>
            <a:off x="6299200" y="913143"/>
            <a:ext cx="4856480" cy="1522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304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7" name="Rectangle 3">
            <a:extLst>
              <a:ext uri="{FF2B5EF4-FFF2-40B4-BE49-F238E27FC236}">
                <a16:creationId xmlns:a16="http://schemas.microsoft.com/office/drawing/2014/main" id="{408800A5-B36D-4BC8-ADDC-774F4F3B8F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希望通过这门课激发出大家对于程序设计的兴趣，充分享受代码之美，享受编程的快乐！</a:t>
            </a:r>
          </a:p>
        </p:txBody>
      </p:sp>
      <p:sp>
        <p:nvSpPr>
          <p:cNvPr id="308226" name="Rectangle 2">
            <a:extLst>
              <a:ext uri="{FF2B5EF4-FFF2-40B4-BE49-F238E27FC236}">
                <a16:creationId xmlns:a16="http://schemas.microsoft.com/office/drawing/2014/main" id="{0ED108BB-6FAA-4C31-AFD9-FB55F91C4B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/>
              <a:t>讲点什么</a:t>
            </a:r>
            <a:r>
              <a:rPr lang="en-US" altLang="zh-CN" b="1" dirty="0"/>
              <a:t>-The Beauty of Software</a:t>
            </a:r>
          </a:p>
        </p:txBody>
      </p:sp>
      <p:sp>
        <p:nvSpPr>
          <p:cNvPr id="308238" name="Rectangle 14">
            <a:extLst>
              <a:ext uri="{FF2B5EF4-FFF2-40B4-BE49-F238E27FC236}">
                <a16:creationId xmlns:a16="http://schemas.microsoft.com/office/drawing/2014/main" id="{59A92AB6-C48B-4A90-9BD2-1B6DC579E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68" y="3894535"/>
            <a:ext cx="11342212" cy="978729"/>
          </a:xfrm>
          <a:prstGeom prst="rect">
            <a:avLst/>
          </a:prstGeom>
          <a:solidFill>
            <a:srgbClr val="FF99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175" indent="-257175" eaLnBrk="1" hangingPunct="1">
              <a:lnSpc>
                <a:spcPct val="90000"/>
              </a:lnSpc>
              <a:spcBef>
                <a:spcPct val="50000"/>
              </a:spcBef>
              <a:buClr>
                <a:srgbClr val="A50021"/>
              </a:buClr>
              <a:defRPr/>
            </a:pPr>
            <a:r>
              <a:rPr lang="en-US" altLang="zh-CN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The beauty of software is in it’s </a:t>
            </a:r>
            <a:r>
              <a:rPr lang="en-US" altLang="zh-CN" sz="3200" b="1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function,in</a:t>
            </a:r>
            <a:r>
              <a:rPr lang="en-US" altLang="zh-CN" sz="3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it’s internal structure, and in the way in which it is created by a team.</a:t>
            </a:r>
          </a:p>
        </p:txBody>
      </p:sp>
      <p:sp>
        <p:nvSpPr>
          <p:cNvPr id="308239" name="Rectangle 15">
            <a:extLst>
              <a:ext uri="{FF2B5EF4-FFF2-40B4-BE49-F238E27FC236}">
                <a16:creationId xmlns:a16="http://schemas.microsoft.com/office/drawing/2014/main" id="{4215027E-D349-4628-BA24-FD58673BF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68" y="2152742"/>
            <a:ext cx="11342212" cy="535531"/>
          </a:xfrm>
          <a:prstGeom prst="rect">
            <a:avLst/>
          </a:prstGeom>
          <a:solidFill>
            <a:srgbClr val="FF99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175" indent="-257175" eaLnBrk="1" hangingPunct="1">
              <a:lnSpc>
                <a:spcPct val="90000"/>
              </a:lnSpc>
              <a:spcBef>
                <a:spcPct val="50000"/>
              </a:spcBef>
              <a:buClr>
                <a:srgbClr val="A50021"/>
              </a:buCl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Next to my family, software is my passion.</a:t>
            </a:r>
          </a:p>
        </p:txBody>
      </p:sp>
      <p:sp>
        <p:nvSpPr>
          <p:cNvPr id="308240" name="Rectangle 16">
            <a:extLst>
              <a:ext uri="{FF2B5EF4-FFF2-40B4-BE49-F238E27FC236}">
                <a16:creationId xmlns:a16="http://schemas.microsoft.com/office/drawing/2014/main" id="{04F67C70-D14C-4065-915A-695931782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68" y="3012422"/>
            <a:ext cx="11342212" cy="535531"/>
          </a:xfrm>
          <a:prstGeom prst="rect">
            <a:avLst/>
          </a:prstGeom>
          <a:solidFill>
            <a:srgbClr val="FF99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175" indent="-257175" eaLnBrk="1" hangingPunct="1">
              <a:lnSpc>
                <a:spcPct val="90000"/>
              </a:lnSpc>
              <a:spcBef>
                <a:spcPct val="50000"/>
              </a:spcBef>
              <a:buClr>
                <a:srgbClr val="A50021"/>
              </a:buCl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It is a medium in which I try to create beauty.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7253C7-2C18-46EE-8EE2-320C667A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评价老师教的怎么样</a:t>
            </a:r>
            <a:endParaRPr lang="en-US" altLang="zh-CN" sz="3200" dirty="0"/>
          </a:p>
          <a:p>
            <a:r>
              <a:rPr lang="zh-CN" altLang="en-US" sz="3200" dirty="0"/>
              <a:t>评价学生学的怎么样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5BC572-10B6-4CA0-AFE7-9EDDAC7DF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讲点什么</a:t>
            </a:r>
            <a:r>
              <a:rPr lang="en-US" altLang="zh-CN" dirty="0"/>
              <a:t>-</a:t>
            </a:r>
            <a:r>
              <a:rPr lang="zh-CN" altLang="en-US" dirty="0"/>
              <a:t>关于课程评价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189973-8059-47B8-8621-B17E6F035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69" y="2397907"/>
            <a:ext cx="3600450" cy="351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921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67DA45-36EB-43D6-AD22-B38095F3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我们现在可以开发什么样的程序？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21804C9-E189-4277-B11F-3C277F3F1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思考：为什么还要学</a:t>
            </a:r>
            <a:r>
              <a:rPr lang="en-US" altLang="zh-CN" dirty="0" err="1"/>
              <a:t>JavaEE</a:t>
            </a:r>
            <a:r>
              <a:rPr lang="zh-CN" altLang="en-US" dirty="0"/>
              <a:t>？</a:t>
            </a:r>
          </a:p>
        </p:txBody>
      </p:sp>
      <p:pic>
        <p:nvPicPr>
          <p:cNvPr id="11266" name="Picture 2" descr="https://timgsa.baidu.com/timg?image&amp;quality=80&amp;size=b9999_10000&amp;sec=1551674529611&amp;di=ef099c7453df4b950a92e2287d1379df&amp;imgtype=0&amp;src=http%3A%2F%2Fimgsrc.baidu.com%2Fimage%2Fc0%253Dshijue1%252C0%252C0%252C294%252C40%2Fsign%3Dc10ffb39c5fc1e17e9b2847222f99c76%2F8b82b9014a90f603f12bd0683312b31bb051ed02.jpg">
            <a:extLst>
              <a:ext uri="{FF2B5EF4-FFF2-40B4-BE49-F238E27FC236}">
                <a16:creationId xmlns:a16="http://schemas.microsoft.com/office/drawing/2014/main" id="{F86C3E39-5F82-40DF-9959-254CF60DF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5" t="21423" r="3065" b="19551"/>
          <a:stretch/>
        </p:blipFill>
        <p:spPr bwMode="auto">
          <a:xfrm>
            <a:off x="419499" y="1469204"/>
            <a:ext cx="5676501" cy="2835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timgsa.baidu.com/timg?image&amp;quality=80&amp;size=b9999_10000&amp;sec=1551674764158&amp;di=4db5f2aa9a1aba62508212e4e6e0c4d3&amp;imgtype=0&amp;src=http%3A%2F%2Ftuzhizhijia.com%2Fuploads%2Fallimg%2F190118%2F091HA455-0.jpg">
            <a:extLst>
              <a:ext uri="{FF2B5EF4-FFF2-40B4-BE49-F238E27FC236}">
                <a16:creationId xmlns:a16="http://schemas.microsoft.com/office/drawing/2014/main" id="{80457CB1-EE32-4DBC-B213-5B3A4F000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0" t="30955" r="13595" b="13314"/>
          <a:stretch/>
        </p:blipFill>
        <p:spPr bwMode="auto">
          <a:xfrm>
            <a:off x="6510167" y="1469204"/>
            <a:ext cx="5133930" cy="2835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11C5E6-FF23-4B2C-B8EA-694C96626F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3" b="26894"/>
          <a:stretch/>
        </p:blipFill>
        <p:spPr>
          <a:xfrm>
            <a:off x="2552700" y="3669571"/>
            <a:ext cx="7086600" cy="2658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18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60F734-F331-4CDE-92B6-93C8FA30C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5072"/>
          <a:stretch/>
        </p:blipFill>
        <p:spPr>
          <a:xfrm>
            <a:off x="3937951" y="791998"/>
            <a:ext cx="4316097" cy="56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QQ</a:t>
            </a:r>
            <a:r>
              <a:rPr lang="zh-CN" altLang="en-US" dirty="0"/>
              <a:t>群</a:t>
            </a:r>
          </a:p>
        </p:txBody>
      </p:sp>
    </p:spTree>
    <p:extLst>
      <p:ext uri="{BB962C8B-B14F-4D97-AF65-F5344CB8AC3E}">
        <p14:creationId xmlns:p14="http://schemas.microsoft.com/office/powerpoint/2010/main" val="1473775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60C3E-A5B1-4D46-9C9C-657F139D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我们开发的大型项目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7491A-FCE7-4BD1-9654-0B663D99D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0564" y="928688"/>
            <a:ext cx="8207375" cy="4641850"/>
          </a:xfrm>
        </p:spPr>
        <p:txBody>
          <a:bodyPr/>
          <a:lstStyle/>
          <a:p>
            <a:pPr>
              <a:buFont typeface="Arial" charset="0"/>
              <a:buChar char="₪"/>
              <a:defRPr/>
            </a:pPr>
            <a:endParaRPr lang="zh-CN" altLang="en-US" dirty="0"/>
          </a:p>
        </p:txBody>
      </p:sp>
      <p:sp>
        <p:nvSpPr>
          <p:cNvPr id="12292" name="文本框 3">
            <a:extLst>
              <a:ext uri="{FF2B5EF4-FFF2-40B4-BE49-F238E27FC236}">
                <a16:creationId xmlns:a16="http://schemas.microsoft.com/office/drawing/2014/main" id="{2C23BA1D-A7C1-4FF0-8F34-C430017C3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033" y="6022493"/>
            <a:ext cx="3278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₪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Arial" panose="020B0604020202020204" pitchFamily="34" charset="0"/>
              <a:buChar char="■"/>
              <a:defRPr sz="22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X"/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accent2"/>
                </a:solidFill>
              </a:rPr>
              <a:t>西城集团资产管理系统</a:t>
            </a:r>
          </a:p>
        </p:txBody>
      </p:sp>
      <p:pic>
        <p:nvPicPr>
          <p:cNvPr id="12293" name="图片 4">
            <a:extLst>
              <a:ext uri="{FF2B5EF4-FFF2-40B4-BE49-F238E27FC236}">
                <a16:creationId xmlns:a16="http://schemas.microsoft.com/office/drawing/2014/main" id="{BEFF05AA-7B0A-42BC-A64A-92DCC3BE6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88" y="931863"/>
            <a:ext cx="4308711" cy="261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5">
            <a:extLst>
              <a:ext uri="{FF2B5EF4-FFF2-40B4-BE49-F238E27FC236}">
                <a16:creationId xmlns:a16="http://schemas.microsoft.com/office/drawing/2014/main" id="{7AD30B77-D21C-4C88-9947-4922CE7EE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91" y="917816"/>
            <a:ext cx="4423272" cy="27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图片 6">
            <a:extLst>
              <a:ext uri="{FF2B5EF4-FFF2-40B4-BE49-F238E27FC236}">
                <a16:creationId xmlns:a16="http://schemas.microsoft.com/office/drawing/2014/main" id="{6ED56158-0EA5-4676-BE8E-DB2E368F8B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5" y="3549815"/>
            <a:ext cx="4276835" cy="244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2">
            <a:extLst>
              <a:ext uri="{FF2B5EF4-FFF2-40B4-BE49-F238E27FC236}">
                <a16:creationId xmlns:a16="http://schemas.microsoft.com/office/drawing/2014/main" id="{6A443AAD-3FF6-4A20-8420-2D13675D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92" y="3621328"/>
            <a:ext cx="4423272" cy="245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C25D3-63CF-456A-B89C-EAFDB57E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我们开发的大型项目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18" y="848670"/>
            <a:ext cx="6260953" cy="307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6" name="图片 3">
            <a:extLst>
              <a:ext uri="{FF2B5EF4-FFF2-40B4-BE49-F238E27FC236}">
                <a16:creationId xmlns:a16="http://schemas.microsoft.com/office/drawing/2014/main" id="{6DE96192-7E83-46B6-9557-74198BE76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877061"/>
            <a:ext cx="4521835" cy="3078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文本框 4">
            <a:extLst>
              <a:ext uri="{FF2B5EF4-FFF2-40B4-BE49-F238E27FC236}">
                <a16:creationId xmlns:a16="http://schemas.microsoft.com/office/drawing/2014/main" id="{226ECCE4-EAF3-4315-9A59-964CF2EEA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27" y="4017936"/>
            <a:ext cx="38735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₪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Arial" panose="020B0604020202020204" pitchFamily="34" charset="0"/>
              <a:buChar char="■"/>
              <a:defRPr sz="22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X"/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</a:rPr>
              <a:t>中国学位与教育文凭认证平台</a:t>
            </a:r>
          </a:p>
        </p:txBody>
      </p:sp>
      <p:sp>
        <p:nvSpPr>
          <p:cNvPr id="13318" name="文本框 5">
            <a:extLst>
              <a:ext uri="{FF2B5EF4-FFF2-40B4-BE49-F238E27FC236}">
                <a16:creationId xmlns:a16="http://schemas.microsoft.com/office/drawing/2014/main" id="{1DEE546C-7325-4A97-BE8F-C3415DE9E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1394" y="3949702"/>
            <a:ext cx="49482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₪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Arial" panose="020B0604020202020204" pitchFamily="34" charset="0"/>
              <a:buChar char="■"/>
              <a:defRPr sz="22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X"/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>
                <a:solidFill>
                  <a:schemeClr val="accent2"/>
                </a:solidFill>
              </a:rPr>
              <a:t>学位与研究生教育管理信息系统（省内</a:t>
            </a:r>
            <a:r>
              <a:rPr lang="en-US" altLang="zh-CN" sz="1600" dirty="0">
                <a:solidFill>
                  <a:schemeClr val="accent2"/>
                </a:solidFill>
              </a:rPr>
              <a:t>23</a:t>
            </a:r>
            <a:r>
              <a:rPr lang="zh-CN" altLang="en-US" sz="1600" dirty="0">
                <a:solidFill>
                  <a:schemeClr val="accent2"/>
                </a:solidFill>
              </a:rPr>
              <a:t>，省外</a:t>
            </a:r>
            <a:r>
              <a:rPr lang="en-US" altLang="zh-CN" sz="1600" dirty="0">
                <a:solidFill>
                  <a:schemeClr val="accent2"/>
                </a:solidFill>
              </a:rPr>
              <a:t>42</a:t>
            </a:r>
            <a:r>
              <a:rPr lang="zh-CN" altLang="en-US" sz="1600" dirty="0">
                <a:solidFill>
                  <a:schemeClr val="accent2"/>
                </a:solidFill>
              </a:rPr>
              <a:t>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4398702"/>
            <a:ext cx="4061145" cy="200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27" y="4399256"/>
            <a:ext cx="4113213" cy="2000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40" y="4399256"/>
            <a:ext cx="4024677" cy="2000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  <p:bldP spid="133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A4EA2-ADFC-4DCD-8669-3D17E931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我们开发的大型项目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B2EF91-DEEA-4D5F-856F-663D600DE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₪"/>
              <a:defRPr/>
            </a:pPr>
            <a:endParaRPr lang="zh-CN" altLang="en-US"/>
          </a:p>
        </p:txBody>
      </p:sp>
      <p:sp>
        <p:nvSpPr>
          <p:cNvPr id="14340" name="文本框 3">
            <a:extLst>
              <a:ext uri="{FF2B5EF4-FFF2-40B4-BE49-F238E27FC236}">
                <a16:creationId xmlns:a16="http://schemas.microsoft.com/office/drawing/2014/main" id="{8D3987DD-A2DC-4951-8C3F-D93E43AEA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1" y="2935288"/>
            <a:ext cx="4314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₪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Arial" panose="020B0604020202020204" pitchFamily="34" charset="0"/>
              <a:buChar char="■"/>
              <a:defRPr sz="22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X"/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chemeClr val="accent2"/>
                </a:solidFill>
              </a:rPr>
              <a:t>山东省优秀硕士、博士论文评审系统</a:t>
            </a:r>
          </a:p>
        </p:txBody>
      </p:sp>
      <p:pic>
        <p:nvPicPr>
          <p:cNvPr id="14341" name="图片 4">
            <a:extLst>
              <a:ext uri="{FF2B5EF4-FFF2-40B4-BE49-F238E27FC236}">
                <a16:creationId xmlns:a16="http://schemas.microsoft.com/office/drawing/2014/main" id="{A85FE933-F6F4-4A9A-8453-C3692B998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928688"/>
            <a:ext cx="3341687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文本框 5">
            <a:extLst>
              <a:ext uri="{FF2B5EF4-FFF2-40B4-BE49-F238E27FC236}">
                <a16:creationId xmlns:a16="http://schemas.microsoft.com/office/drawing/2014/main" id="{F6EB7E76-A4B2-4DCA-8F3B-381F798AF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25" y="3013075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₪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Arial" panose="020B0604020202020204" pitchFamily="34" charset="0"/>
              <a:buChar char="■"/>
              <a:defRPr sz="22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X"/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chemeClr val="accent2"/>
                </a:solidFill>
              </a:rPr>
              <a:t>济南大学科研成果管理暨导师遴选系统</a:t>
            </a:r>
          </a:p>
        </p:txBody>
      </p:sp>
      <p:pic>
        <p:nvPicPr>
          <p:cNvPr id="14343" name="Picture 4">
            <a:extLst>
              <a:ext uri="{FF2B5EF4-FFF2-40B4-BE49-F238E27FC236}">
                <a16:creationId xmlns:a16="http://schemas.microsoft.com/office/drawing/2014/main" id="{BF420A1E-2C40-4A0E-BE9D-91525C17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6" y="933451"/>
            <a:ext cx="2873375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文本框 7">
            <a:extLst>
              <a:ext uri="{FF2B5EF4-FFF2-40B4-BE49-F238E27FC236}">
                <a16:creationId xmlns:a16="http://schemas.microsoft.com/office/drawing/2014/main" id="{1A8D2C36-171C-4097-99F1-9BC70E9A7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5773738"/>
            <a:ext cx="4056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₪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Arial" panose="020B0604020202020204" pitchFamily="34" charset="0"/>
              <a:buChar char="■"/>
              <a:defRPr sz="22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X"/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chemeClr val="accent2"/>
                </a:solidFill>
              </a:rPr>
              <a:t>山东省高等教育考试管理信息系统</a:t>
            </a:r>
          </a:p>
        </p:txBody>
      </p:sp>
      <p:pic>
        <p:nvPicPr>
          <p:cNvPr id="14345" name="Picture 7">
            <a:extLst>
              <a:ext uri="{FF2B5EF4-FFF2-40B4-BE49-F238E27FC236}">
                <a16:creationId xmlns:a16="http://schemas.microsoft.com/office/drawing/2014/main" id="{A3A9BEF8-EB7A-42E9-87E3-E6E78830A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3382963"/>
            <a:ext cx="3313112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文本框 9">
            <a:extLst>
              <a:ext uri="{FF2B5EF4-FFF2-40B4-BE49-F238E27FC236}">
                <a16:creationId xmlns:a16="http://schemas.microsoft.com/office/drawing/2014/main" id="{4AF8A45E-089F-4070-B2D7-EC06C78BD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901" y="5788025"/>
            <a:ext cx="4056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₪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Arial" panose="020B0604020202020204" pitchFamily="34" charset="0"/>
              <a:buChar char="■"/>
              <a:defRPr sz="22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X"/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chemeClr val="accent2"/>
                </a:solidFill>
              </a:rPr>
              <a:t>山东省自然科学基金管理信息系统</a:t>
            </a:r>
          </a:p>
        </p:txBody>
      </p:sp>
      <p:pic>
        <p:nvPicPr>
          <p:cNvPr id="14347" name="Picture 7">
            <a:extLst>
              <a:ext uri="{FF2B5EF4-FFF2-40B4-BE49-F238E27FC236}">
                <a16:creationId xmlns:a16="http://schemas.microsoft.com/office/drawing/2014/main" id="{D87438E2-E352-4419-AB23-BF692CCE9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4" y="3438526"/>
            <a:ext cx="3113087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400" y="941795"/>
            <a:ext cx="9164320" cy="5845085"/>
            <a:chOff x="3033714" y="1692212"/>
            <a:chExt cx="5845967" cy="381323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39B5D51C-D36F-4DAE-A9D9-0E1EBBCDEC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1197" y="2402681"/>
              <a:ext cx="4010026" cy="3102770"/>
              <a:chOff x="1592933" y="2061266"/>
              <a:chExt cx="5346636" cy="4136961"/>
            </a:xfrm>
          </p:grpSpPr>
          <p:grpSp>
            <p:nvGrpSpPr>
              <p:cNvPr id="9244" name="组合 41">
                <a:extLst>
                  <a:ext uri="{FF2B5EF4-FFF2-40B4-BE49-F238E27FC236}">
                    <a16:creationId xmlns:a16="http://schemas.microsoft.com/office/drawing/2014/main" id="{009C2A30-5136-4049-A33D-6277CE8CD7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2933" y="2061266"/>
                <a:ext cx="5346636" cy="4136961"/>
                <a:chOff x="1347567" y="1671264"/>
                <a:chExt cx="5346636" cy="4136767"/>
              </a:xfrm>
            </p:grpSpPr>
            <p:graphicFrame>
              <p:nvGraphicFramePr>
                <p:cNvPr id="9249" name="图表 2">
                  <a:extLst>
                    <a:ext uri="{FF2B5EF4-FFF2-40B4-BE49-F238E27FC236}">
                      <a16:creationId xmlns:a16="http://schemas.microsoft.com/office/drawing/2014/main" id="{F77E1F0E-66C9-47E6-9FB4-266C152D4056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347567" y="1671264"/>
                <a:ext cx="5346636" cy="41367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9" r:id="rId4" imgW="5346655" imgH="4139543" progId="Excel.Chart.8">
                        <p:embed/>
                      </p:oleObj>
                    </mc:Choice>
                    <mc:Fallback>
                      <p:oleObj r:id="rId4" imgW="5346655" imgH="4139543" progId="Excel.Chart.8">
                        <p:embed/>
                        <p:pic>
                          <p:nvPicPr>
                            <p:cNvPr id="0" name="图表 2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47567" y="1671264"/>
                              <a:ext cx="5346636" cy="41367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3C2A322-4BB6-4D3D-9CB3-F4FF2460DDC7}"/>
                    </a:ext>
                  </a:extLst>
                </p:cNvPr>
                <p:cNvSpPr txBox="1"/>
                <p:nvPr/>
              </p:nvSpPr>
              <p:spPr bwMode="auto">
                <a:xfrm>
                  <a:off x="3762125" y="2222623"/>
                  <a:ext cx="1042975" cy="41330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200" spc="225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明晰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FDA4555-B156-4B2C-8839-AF845CD39A8E}"/>
                    </a:ext>
                  </a:extLst>
                </p:cNvPr>
                <p:cNvSpPr txBox="1"/>
                <p:nvPr/>
              </p:nvSpPr>
              <p:spPr bwMode="auto">
                <a:xfrm rot="14430878" flipV="1">
                  <a:off x="2592973" y="3748481"/>
                  <a:ext cx="1041335" cy="3664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200" spc="225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适应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475B344-4761-462B-A4C3-FE2C1674B975}"/>
                    </a:ext>
                  </a:extLst>
                </p:cNvPr>
                <p:cNvSpPr txBox="1"/>
                <p:nvPr/>
              </p:nvSpPr>
              <p:spPr bwMode="auto">
                <a:xfrm rot="6886003" flipH="1" flipV="1">
                  <a:off x="4635266" y="3705115"/>
                  <a:ext cx="1041335" cy="396070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200" spc="225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学会</a:t>
                  </a:r>
                </a:p>
              </p:txBody>
            </p:sp>
          </p:grpSp>
          <p:grpSp>
            <p:nvGrpSpPr>
              <p:cNvPr id="9245" name="组合 2">
                <a:extLst>
                  <a:ext uri="{FF2B5EF4-FFF2-40B4-BE49-F238E27FC236}">
                    <a16:creationId xmlns:a16="http://schemas.microsoft.com/office/drawing/2014/main" id="{8B33BFB2-FBB9-4B58-88F7-7BB9511DF9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87775" y="3337585"/>
                <a:ext cx="1203325" cy="1201737"/>
                <a:chOff x="3692088" y="2878838"/>
                <a:chExt cx="1203191" cy="1201737"/>
              </a:xfrm>
            </p:grpSpPr>
            <p:sp>
              <p:nvSpPr>
                <p:cNvPr id="45" name="弧形 44">
                  <a:extLst>
                    <a:ext uri="{FF2B5EF4-FFF2-40B4-BE49-F238E27FC236}">
                      <a16:creationId xmlns:a16="http://schemas.microsoft.com/office/drawing/2014/main" id="{068181A2-6934-4ADF-A1DB-9E7921AB5655}"/>
                    </a:ext>
                  </a:extLst>
                </p:cNvPr>
                <p:cNvSpPr/>
                <p:nvPr/>
              </p:nvSpPr>
              <p:spPr bwMode="auto">
                <a:xfrm rot="5400000">
                  <a:off x="3693461" y="2878121"/>
                  <a:ext cx="1201719" cy="1203176"/>
                </a:xfrm>
                <a:prstGeom prst="arc">
                  <a:avLst>
                    <a:gd name="adj1" fmla="val 5382197"/>
                    <a:gd name="adj2" fmla="val 0"/>
                  </a:avLst>
                </a:prstGeom>
                <a:noFill/>
                <a:ln w="57150" cap="flat" cmpd="sng" algn="ctr">
                  <a:solidFill>
                    <a:srgbClr val="D5F4FF"/>
                  </a:solidFill>
                  <a:prstDash val="solid"/>
                  <a:round/>
                  <a:headEnd type="oval" w="sm" len="sm"/>
                  <a:tailEnd type="oval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buFont typeface="Arial" pitchFamily="34" charset="0"/>
                    <a:buNone/>
                    <a:defRPr/>
                  </a:pPr>
                  <a:endParaRPr lang="zh-CN" altLang="en-US" sz="2200"/>
                </a:p>
              </p:txBody>
            </p:sp>
            <p:sp>
              <p:nvSpPr>
                <p:cNvPr id="46" name="弧形 45">
                  <a:extLst>
                    <a:ext uri="{FF2B5EF4-FFF2-40B4-BE49-F238E27FC236}">
                      <a16:creationId xmlns:a16="http://schemas.microsoft.com/office/drawing/2014/main" id="{758E94C4-1D7E-4E57-8A3C-886F863DDFB0}"/>
                    </a:ext>
                  </a:extLst>
                </p:cNvPr>
                <p:cNvSpPr/>
                <p:nvPr/>
              </p:nvSpPr>
              <p:spPr bwMode="auto">
                <a:xfrm>
                  <a:off x="3795907" y="2996323"/>
                  <a:ext cx="990477" cy="992172"/>
                </a:xfrm>
                <a:prstGeom prst="arc">
                  <a:avLst>
                    <a:gd name="adj1" fmla="val 10763236"/>
                    <a:gd name="adj2" fmla="val 0"/>
                  </a:avLst>
                </a:prstGeom>
                <a:noFill/>
                <a:ln w="57150" cap="flat" cmpd="sng" algn="ctr">
                  <a:solidFill>
                    <a:srgbClr val="D5F4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buFont typeface="Arial" pitchFamily="34" charset="0"/>
                    <a:buNone/>
                    <a:defRPr/>
                  </a:pPr>
                  <a:endParaRPr lang="zh-CN" altLang="en-US" sz="2200"/>
                </a:p>
              </p:txBody>
            </p:sp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D038E9F9-D21E-42BD-AAAA-F22A43110F58}"/>
                    </a:ext>
                  </a:extLst>
                </p:cNvPr>
                <p:cNvSpPr/>
                <p:nvPr/>
              </p:nvSpPr>
              <p:spPr bwMode="auto">
                <a:xfrm rot="16200000">
                  <a:off x="3891894" y="3136857"/>
                  <a:ext cx="822312" cy="753969"/>
                </a:xfrm>
                <a:prstGeom prst="arc">
                  <a:avLst>
                    <a:gd name="adj1" fmla="val 16251812"/>
                    <a:gd name="adj2" fmla="val 0"/>
                  </a:avLst>
                </a:prstGeom>
                <a:noFill/>
                <a:ln w="57150" cap="flat" cmpd="sng" algn="ctr">
                  <a:solidFill>
                    <a:srgbClr val="D5F4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>
                    <a:buFont typeface="Arial" pitchFamily="34" charset="0"/>
                    <a:buNone/>
                    <a:defRPr/>
                  </a:pPr>
                  <a:endParaRPr lang="zh-CN" altLang="en-US" sz="2200"/>
                </a:p>
              </p:txBody>
            </p:sp>
          </p:grpSp>
        </p:grpSp>
        <p:grpSp>
          <p:nvGrpSpPr>
            <p:cNvPr id="52" name="组合 6">
              <a:extLst>
                <a:ext uri="{FF2B5EF4-FFF2-40B4-BE49-F238E27FC236}">
                  <a16:creationId xmlns:a16="http://schemas.microsoft.com/office/drawing/2014/main" id="{0F31A45A-A004-458C-BEDF-9406264E9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7413" y="1692212"/>
              <a:ext cx="2886074" cy="932408"/>
              <a:chOff x="5620096" y="1491372"/>
              <a:chExt cx="3602644" cy="1242140"/>
            </a:xfrm>
          </p:grpSpPr>
          <p:sp>
            <p:nvSpPr>
              <p:cNvPr id="9237" name="矩形 5">
                <a:extLst>
                  <a:ext uri="{FF2B5EF4-FFF2-40B4-BE49-F238E27FC236}">
                    <a16:creationId xmlns:a16="http://schemas.microsoft.com/office/drawing/2014/main" id="{928C76E8-F11E-4837-9D7A-EBB5A5E11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620096" y="1491372"/>
                <a:ext cx="3443357" cy="1084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marL="457200" indent="-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ts val="2700"/>
                  </a:lnSpc>
                </a:pPr>
                <a:r>
                  <a:rPr lang="en-US" altLang="zh-CN" sz="2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Java Web</a:t>
                </a:r>
                <a:r>
                  <a:rPr lang="zh-CN" altLang="en-US" sz="2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特点</a:t>
                </a:r>
                <a:endParaRPr lang="en-US" altLang="zh-CN" sz="2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sz="2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课程目标</a:t>
                </a:r>
                <a:endParaRPr lang="en-US" altLang="zh-CN" sz="2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sz="2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课程考核方式</a:t>
                </a:r>
              </a:p>
            </p:txBody>
          </p:sp>
          <p:grpSp>
            <p:nvGrpSpPr>
              <p:cNvPr id="9238" name="组合 16">
                <a:extLst>
                  <a:ext uri="{FF2B5EF4-FFF2-40B4-BE49-F238E27FC236}">
                    <a16:creationId xmlns:a16="http://schemas.microsoft.com/office/drawing/2014/main" id="{253342E3-F476-4C89-8440-A75DB9BD23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20096" y="2286831"/>
                <a:ext cx="3367167" cy="446681"/>
                <a:chOff x="980659" y="2862509"/>
                <a:chExt cx="3520854" cy="446892"/>
              </a:xfrm>
            </p:grpSpPr>
            <p:cxnSp>
              <p:nvCxnSpPr>
                <p:cNvPr id="9242" name="直接连接符 7">
                  <a:extLst>
                    <a:ext uri="{FF2B5EF4-FFF2-40B4-BE49-F238E27FC236}">
                      <a16:creationId xmlns:a16="http://schemas.microsoft.com/office/drawing/2014/main" id="{ADA1D6A7-9FDA-474D-B1F8-21B927C5871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980659" y="2862509"/>
                  <a:ext cx="255076" cy="446892"/>
                </a:xfrm>
                <a:prstGeom prst="line">
                  <a:avLst/>
                </a:prstGeom>
                <a:noFill/>
                <a:ln w="28575" algn="ctr">
                  <a:solidFill>
                    <a:srgbClr val="006BA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243" name="直接连接符 10">
                  <a:extLst>
                    <a:ext uri="{FF2B5EF4-FFF2-40B4-BE49-F238E27FC236}">
                      <a16:creationId xmlns:a16="http://schemas.microsoft.com/office/drawing/2014/main" id="{E4ABA53B-8F11-46FE-AD3F-5EE5638D81C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1235733" y="3294594"/>
                  <a:ext cx="3265780" cy="0"/>
                </a:xfrm>
                <a:prstGeom prst="line">
                  <a:avLst/>
                </a:prstGeom>
                <a:noFill/>
                <a:ln w="28575" algn="ctr">
                  <a:solidFill>
                    <a:srgbClr val="006BA9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9239" name="组合 15">
                <a:extLst>
                  <a:ext uri="{FF2B5EF4-FFF2-40B4-BE49-F238E27FC236}">
                    <a16:creationId xmlns:a16="http://schemas.microsoft.com/office/drawing/2014/main" id="{B210FF4C-7A9D-412C-983B-892A35A1DD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767950" y="1827829"/>
                <a:ext cx="454790" cy="488529"/>
                <a:chOff x="1419028" y="4070174"/>
                <a:chExt cx="475547" cy="488760"/>
              </a:xfrm>
            </p:grpSpPr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BF341C4F-7883-44E0-9F25-BA084103646F}"/>
                    </a:ext>
                  </a:extLst>
                </p:cNvPr>
                <p:cNvSpPr/>
                <p:nvPr/>
              </p:nvSpPr>
              <p:spPr bwMode="auto">
                <a:xfrm>
                  <a:off x="1419028" y="4086043"/>
                  <a:ext cx="475547" cy="472891"/>
                </a:xfrm>
                <a:prstGeom prst="ellipse">
                  <a:avLst/>
                </a:prstGeom>
                <a:solidFill>
                  <a:srgbClr val="006BA9"/>
                </a:solidFill>
                <a:ln w="28575" cap="flat" cmpd="sng" algn="ctr">
                  <a:solidFill>
                    <a:srgbClr val="006BA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eaLnBrk="1" hangingPunct="1">
                    <a:buFont typeface="Arial" pitchFamily="34" charset="0"/>
                    <a:buNone/>
                    <a:defRPr/>
                  </a:pPr>
                  <a:endParaRPr lang="zh-CN" altLang="en-US" sz="220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91F907C-672B-4227-B299-7EA70697C4DD}"/>
                    </a:ext>
                  </a:extLst>
                </p:cNvPr>
                <p:cNvSpPr txBox="1"/>
                <p:nvPr/>
              </p:nvSpPr>
              <p:spPr>
                <a:xfrm>
                  <a:off x="1490516" y="4070174"/>
                  <a:ext cx="335680" cy="413174"/>
                </a:xfrm>
                <a:prstGeom prst="rect">
                  <a:avLst/>
                </a:prstGeom>
                <a:noFill/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2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0" name="组合 17">
              <a:extLst>
                <a:ext uri="{FF2B5EF4-FFF2-40B4-BE49-F238E27FC236}">
                  <a16:creationId xmlns:a16="http://schemas.microsoft.com/office/drawing/2014/main" id="{CB04B82D-0415-4E1B-A549-3AD9A80A53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3714" y="4261250"/>
              <a:ext cx="2186194" cy="804863"/>
              <a:chOff x="633515" y="3950799"/>
              <a:chExt cx="2914385" cy="1070880"/>
            </a:xfrm>
          </p:grpSpPr>
          <p:grpSp>
            <p:nvGrpSpPr>
              <p:cNvPr id="9230" name="组合 26">
                <a:extLst>
                  <a:ext uri="{FF2B5EF4-FFF2-40B4-BE49-F238E27FC236}">
                    <a16:creationId xmlns:a16="http://schemas.microsoft.com/office/drawing/2014/main" id="{E21AD926-2F29-4965-A1EB-BAA0A83DBB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>
                <a:off x="860198" y="3950799"/>
                <a:ext cx="2178276" cy="652213"/>
                <a:chOff x="860198" y="2352244"/>
                <a:chExt cx="2178276" cy="652213"/>
              </a:xfrm>
            </p:grpSpPr>
            <p:cxnSp>
              <p:nvCxnSpPr>
                <p:cNvPr id="9235" name="直接连接符 27">
                  <a:extLst>
                    <a:ext uri="{FF2B5EF4-FFF2-40B4-BE49-F238E27FC236}">
                      <a16:creationId xmlns:a16="http://schemas.microsoft.com/office/drawing/2014/main" id="{DAF104CB-CD31-469D-A5AD-80DBBED44E9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860198" y="2352244"/>
                  <a:ext cx="372267" cy="652213"/>
                </a:xfrm>
                <a:prstGeom prst="line">
                  <a:avLst/>
                </a:prstGeom>
                <a:noFill/>
                <a:ln w="28575" algn="ctr">
                  <a:solidFill>
                    <a:srgbClr val="007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236" name="直接连接符 28">
                  <a:extLst>
                    <a:ext uri="{FF2B5EF4-FFF2-40B4-BE49-F238E27FC236}">
                      <a16:creationId xmlns:a16="http://schemas.microsoft.com/office/drawing/2014/main" id="{966EC48A-61AF-4C3E-ACEE-796E6790F78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1222939" y="3004457"/>
                  <a:ext cx="1815535" cy="0"/>
                </a:xfrm>
                <a:prstGeom prst="line">
                  <a:avLst/>
                </a:prstGeom>
                <a:noFill/>
                <a:ln w="28575" algn="ctr">
                  <a:solidFill>
                    <a:srgbClr val="0070C0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9231" name="组合 29">
                <a:extLst>
                  <a:ext uri="{FF2B5EF4-FFF2-40B4-BE49-F238E27FC236}">
                    <a16:creationId xmlns:a16="http://schemas.microsoft.com/office/drawing/2014/main" id="{9257972D-1876-4A6D-95F0-2F64B7AEA7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515" y="4522674"/>
                <a:ext cx="474576" cy="499005"/>
                <a:chOff x="1318173" y="3524885"/>
                <a:chExt cx="474576" cy="499005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299B94BA-8BFB-42DE-9555-EC44FA0D1881}"/>
                    </a:ext>
                  </a:extLst>
                </p:cNvPr>
                <p:cNvSpPr/>
                <p:nvPr/>
              </p:nvSpPr>
              <p:spPr bwMode="auto">
                <a:xfrm>
                  <a:off x="1318173" y="3550231"/>
                  <a:ext cx="474576" cy="473659"/>
                </a:xfrm>
                <a:prstGeom prst="ellipse">
                  <a:avLst/>
                </a:prstGeom>
                <a:solidFill>
                  <a:srgbClr val="0070C0"/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eaLnBrk="1" hangingPunct="1">
                    <a:buFont typeface="Arial" pitchFamily="34" charset="0"/>
                    <a:buNone/>
                    <a:defRPr/>
                  </a:pPr>
                  <a:endParaRPr lang="zh-CN" altLang="en-US" sz="2200">
                    <a:latin typeface="Arial" charset="0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77E7023-9ACB-416D-A273-0732C5DACC7A}"/>
                    </a:ext>
                  </a:extLst>
                </p:cNvPr>
                <p:cNvSpPr txBox="1"/>
                <p:nvPr/>
              </p:nvSpPr>
              <p:spPr>
                <a:xfrm>
                  <a:off x="1370551" y="3524885"/>
                  <a:ext cx="334901" cy="412460"/>
                </a:xfrm>
                <a:prstGeom prst="rect">
                  <a:avLst/>
                </a:prstGeom>
                <a:noFill/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2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charset="-122"/>
                      <a:cs typeface="Times New Roman" panose="02020603050405020304" pitchFamily="18" charset="0"/>
                    </a:rPr>
                    <a:t>3</a:t>
                  </a:r>
                  <a:endParaRPr lang="zh-CN" altLang="en-US" sz="2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232" name="矩形 21">
                <a:extLst>
                  <a:ext uri="{FF2B5EF4-FFF2-40B4-BE49-F238E27FC236}">
                    <a16:creationId xmlns:a16="http://schemas.microsoft.com/office/drawing/2014/main" id="{30D452A6-79B0-4847-A9B7-81073D5DD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758" y="4008771"/>
                <a:ext cx="2476142" cy="751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marL="457200" indent="-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2700"/>
                  </a:lnSpc>
                </a:pPr>
                <a:r>
                  <a:rPr lang="zh-CN" altLang="en-US" sz="2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课程上课方式</a:t>
                </a:r>
                <a:endParaRPr lang="en-US" altLang="zh-CN" sz="2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  <a:p>
                <a:pPr eaLnBrk="1" hangingPunct="1">
                  <a:lnSpc>
                    <a:spcPts val="2700"/>
                  </a:lnSpc>
                </a:pPr>
                <a:r>
                  <a:rPr lang="zh-CN" altLang="en-US" sz="2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课程要求</a:t>
                </a:r>
                <a:endParaRPr lang="en-US" altLang="zh-CN" sz="2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DC4DC7D9-4C63-469E-92AD-23F6BD713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8907" y="4279106"/>
              <a:ext cx="2390774" cy="810814"/>
              <a:chOff x="5510018" y="4225925"/>
              <a:chExt cx="3186306" cy="1081085"/>
            </a:xfrm>
          </p:grpSpPr>
          <p:grpSp>
            <p:nvGrpSpPr>
              <p:cNvPr id="9223" name="组合 38">
                <a:extLst>
                  <a:ext uri="{FF2B5EF4-FFF2-40B4-BE49-F238E27FC236}">
                    <a16:creationId xmlns:a16="http://schemas.microsoft.com/office/drawing/2014/main" id="{8FA5595A-84A6-40ED-A5FF-0A3AE34BD3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6253163" y="4225925"/>
                <a:ext cx="2178050" cy="652463"/>
                <a:chOff x="860198" y="2352244"/>
                <a:chExt cx="2178276" cy="652213"/>
              </a:xfrm>
            </p:grpSpPr>
            <p:cxnSp>
              <p:nvCxnSpPr>
                <p:cNvPr id="9228" name="直接连接符 39">
                  <a:extLst>
                    <a:ext uri="{FF2B5EF4-FFF2-40B4-BE49-F238E27FC236}">
                      <a16:creationId xmlns:a16="http://schemas.microsoft.com/office/drawing/2014/main" id="{BB974537-DBF8-4C43-A8FA-1821022DECF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860198" y="2352244"/>
                  <a:ext cx="372267" cy="652213"/>
                </a:xfrm>
                <a:prstGeom prst="line">
                  <a:avLst/>
                </a:prstGeom>
                <a:noFill/>
                <a:ln w="28575" algn="ctr">
                  <a:solidFill>
                    <a:srgbClr val="007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229" name="直接连接符 40">
                  <a:extLst>
                    <a:ext uri="{FF2B5EF4-FFF2-40B4-BE49-F238E27FC236}">
                      <a16:creationId xmlns:a16="http://schemas.microsoft.com/office/drawing/2014/main" id="{5B5B856E-3903-495E-B583-F3F64C6F42B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1222939" y="3004457"/>
                  <a:ext cx="1815535" cy="0"/>
                </a:xfrm>
                <a:prstGeom prst="line">
                  <a:avLst/>
                </a:prstGeom>
                <a:noFill/>
                <a:ln w="28575" algn="ctr">
                  <a:solidFill>
                    <a:srgbClr val="0070C0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9224" name="组合 41">
                <a:extLst>
                  <a:ext uri="{FF2B5EF4-FFF2-40B4-BE49-F238E27FC236}">
                    <a16:creationId xmlns:a16="http://schemas.microsoft.com/office/drawing/2014/main" id="{1FD7281B-4837-4325-ABC1-FE700FC694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223455" y="4806947"/>
                <a:ext cx="472869" cy="500063"/>
                <a:chOff x="1232465" y="3533629"/>
                <a:chExt cx="474208" cy="499438"/>
              </a:xfrm>
            </p:grpSpPr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267B2289-E1B8-4EE8-8B18-35225BA752B0}"/>
                    </a:ext>
                  </a:extLst>
                </p:cNvPr>
                <p:cNvSpPr/>
                <p:nvPr/>
              </p:nvSpPr>
              <p:spPr bwMode="auto">
                <a:xfrm>
                  <a:off x="1232465" y="3558997"/>
                  <a:ext cx="474208" cy="474070"/>
                </a:xfrm>
                <a:prstGeom prst="ellipse">
                  <a:avLst/>
                </a:prstGeom>
                <a:solidFill>
                  <a:srgbClr val="0070C0"/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eaLnBrk="1" hangingPunct="1">
                    <a:buFont typeface="Arial" pitchFamily="34" charset="0"/>
                    <a:buNone/>
                    <a:defRPr/>
                  </a:pPr>
                  <a:endParaRPr lang="zh-CN" altLang="en-US" sz="2200">
                    <a:latin typeface="Arial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2732ADD-BA9D-4C83-8176-EC7790002C37}"/>
                    </a:ext>
                  </a:extLst>
                </p:cNvPr>
                <p:cNvSpPr txBox="1"/>
                <p:nvPr/>
              </p:nvSpPr>
              <p:spPr>
                <a:xfrm>
                  <a:off x="1305665" y="3533629"/>
                  <a:ext cx="335764" cy="412817"/>
                </a:xfrm>
                <a:prstGeom prst="rect">
                  <a:avLst/>
                </a:prstGeom>
                <a:noFill/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2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charset="-122"/>
                      <a:cs typeface="Times New Roman" panose="02020603050405020304" pitchFamily="18" charset="0"/>
                    </a:rPr>
                    <a:t>2</a:t>
                  </a:r>
                  <a:endParaRPr lang="zh-CN" altLang="en-US" sz="2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225" name="矩形 51">
                <a:extLst>
                  <a:ext uri="{FF2B5EF4-FFF2-40B4-BE49-F238E27FC236}">
                    <a16:creationId xmlns:a16="http://schemas.microsoft.com/office/drawing/2014/main" id="{59584086-BF1F-492E-A22C-00C992EA5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0018" y="4358474"/>
                <a:ext cx="2733553" cy="420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marL="457200" indent="-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lnSpc>
                    <a:spcPts val="2700"/>
                  </a:lnSpc>
                </a:pPr>
                <a:r>
                  <a:rPr lang="zh-CN" altLang="en-US" sz="22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开发工具的使用</a:t>
                </a:r>
                <a:endParaRPr lang="en-US" altLang="zh-CN" sz="2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7957B643-F5F0-4F7E-A465-BB78BAFF6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学习目标</a:t>
            </a:r>
          </a:p>
        </p:txBody>
      </p:sp>
    </p:spTree>
    <p:custDataLst>
      <p:tags r:id="rId2"/>
    </p:custData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1183F4E-69D0-478C-9341-56D28B53B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80" y="913143"/>
            <a:ext cx="11367385" cy="5512856"/>
          </a:xfrm>
        </p:spPr>
        <p:txBody>
          <a:bodyPr/>
          <a:lstStyle/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  <a:t>课程概述</a:t>
            </a:r>
            <a:endParaRPr lang="en-US" altLang="zh-CN" sz="3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  <a:t>课程目的</a:t>
            </a:r>
            <a:endParaRPr lang="en-US" altLang="zh-CN" sz="3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  <a:t>课程内容</a:t>
            </a:r>
            <a:endParaRPr lang="en-US" altLang="zh-CN" sz="3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  <a:t>参考资料</a:t>
            </a:r>
            <a:endParaRPr lang="en-US" altLang="zh-CN" sz="3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  <a:t>考核方式</a:t>
            </a:r>
            <a:endParaRPr lang="en-US" altLang="zh-CN" sz="3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  <a:t>课程要求</a:t>
            </a:r>
            <a:endParaRPr lang="en-US" altLang="zh-CN" sz="3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3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C975F2-D705-49CB-BDFD-9831551DC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主讲内容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7" name="Rectangle 3">
            <a:extLst>
              <a:ext uri="{FF2B5EF4-FFF2-40B4-BE49-F238E27FC236}">
                <a16:creationId xmlns:a16="http://schemas.microsoft.com/office/drawing/2014/main" id="{17083B8B-D1A1-407B-AAA3-F675C1D895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₪"/>
              <a:defRPr/>
            </a:pPr>
            <a:r>
              <a:rPr lang="en-US" altLang="zh-CN" dirty="0"/>
              <a:t>Java EE</a:t>
            </a:r>
            <a:r>
              <a:rPr lang="zh-CN" altLang="en-US" dirty="0"/>
              <a:t>应用开发基础</a:t>
            </a:r>
            <a:r>
              <a:rPr lang="en-US" altLang="zh-CN" dirty="0"/>
              <a:t>——</a:t>
            </a:r>
            <a:r>
              <a:rPr lang="zh-CN" altLang="en-US" dirty="0"/>
              <a:t>开发技术</a:t>
            </a:r>
          </a:p>
        </p:txBody>
      </p:sp>
      <p:sp>
        <p:nvSpPr>
          <p:cNvPr id="328706" name="Rectangle 2">
            <a:extLst>
              <a:ext uri="{FF2B5EF4-FFF2-40B4-BE49-F238E27FC236}">
                <a16:creationId xmlns:a16="http://schemas.microsoft.com/office/drawing/2014/main" id="{072C0BE1-3888-4112-9E86-71A3265256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/>
              <a:t>课程概述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20EB0073-DA2B-460D-8EF7-64435AB2B5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836567"/>
              </p:ext>
            </p:extLst>
          </p:nvPr>
        </p:nvGraphicFramePr>
        <p:xfrm>
          <a:off x="436880" y="1393186"/>
          <a:ext cx="11145519" cy="1593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62EA78B-F0B2-40B6-9C29-D73C2150B2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009952"/>
              </p:ext>
            </p:extLst>
          </p:nvPr>
        </p:nvGraphicFramePr>
        <p:xfrm>
          <a:off x="455004" y="3027680"/>
          <a:ext cx="11127395" cy="3370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d968fd94b7acf783270d0184d252cef3b3c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学习目标"/>
  <p:tag name="GENSWF_ADVANCE_TIME" val="0.00"/>
  <p:tag name="ISPRING_SLIDE_INDENT_LEVEL" val="0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主讲内容"/>
  <p:tag name="GENSWF_ADVANCE_TIME" val="0.00"/>
  <p:tag name="ISPRING_SLIDE_INDENT_LEVEL" val="0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第一章 PHP开篇"/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Office 主题​​">
  <a:themeElements>
    <a:clrScheme name="自定义 14">
      <a:dk1>
        <a:sysClr val="windowText" lastClr="000000"/>
      </a:dk1>
      <a:lt1>
        <a:sysClr val="window" lastClr="FFFFFF"/>
      </a:lt1>
      <a:dk2>
        <a:srgbClr val="014C83"/>
      </a:dk2>
      <a:lt2>
        <a:srgbClr val="EEECE1"/>
      </a:lt2>
      <a:accent1>
        <a:srgbClr val="014C8D"/>
      </a:accent1>
      <a:accent2>
        <a:srgbClr val="012E57"/>
      </a:accent2>
      <a:accent3>
        <a:srgbClr val="24673E"/>
      </a:accent3>
      <a:accent4>
        <a:srgbClr val="3371A4"/>
      </a:accent4>
      <a:accent5>
        <a:srgbClr val="4BACC6"/>
      </a:accent5>
      <a:accent6>
        <a:srgbClr val="7FA6C7"/>
      </a:accent6>
      <a:hlink>
        <a:srgbClr val="0000FF"/>
      </a:hlink>
      <a:folHlink>
        <a:srgbClr val="CDDB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bic2013" id="{55B3C749-8E2C-4314-ABE9-EE8E9F235078}" vid="{CA16E38B-FE92-447B-B5FA-538F992A432D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13964</TotalTime>
  <Pages>0</Pages>
  <Words>1664</Words>
  <Characters>0</Characters>
  <Application>Microsoft Office PowerPoint</Application>
  <DocSecurity>0</DocSecurity>
  <PresentationFormat>宽屏</PresentationFormat>
  <Lines>0</Lines>
  <Paragraphs>274</Paragraphs>
  <Slides>31</Slides>
  <Notes>12</Notes>
  <HiddenSlides>2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Microsoft YaHei UI</vt:lpstr>
      <vt:lpstr>黑体</vt:lpstr>
      <vt:lpstr>微软雅黑</vt:lpstr>
      <vt:lpstr>Arial</vt:lpstr>
      <vt:lpstr>Calibri</vt:lpstr>
      <vt:lpstr>Times New Roman</vt:lpstr>
      <vt:lpstr>Verdana</vt:lpstr>
      <vt:lpstr>Wingdings</vt:lpstr>
      <vt:lpstr>Office 主题​​</vt:lpstr>
      <vt:lpstr>Microsoft Excel Chart</vt:lpstr>
      <vt:lpstr>JavaEE应用开发基础</vt:lpstr>
      <vt:lpstr>JavaEE应用开发基础 课程简介 </vt:lpstr>
      <vt:lpstr>思考：为什么还要学JavaEE？</vt:lpstr>
      <vt:lpstr>我们开发的大型项目</vt:lpstr>
      <vt:lpstr>我们开发的大型项目</vt:lpstr>
      <vt:lpstr>我们开发的大型项目</vt:lpstr>
      <vt:lpstr>学习目标</vt:lpstr>
      <vt:lpstr>主讲内容</vt:lpstr>
      <vt:lpstr>课程概述</vt:lpstr>
      <vt:lpstr>课程概述</vt:lpstr>
      <vt:lpstr>课程目的</vt:lpstr>
      <vt:lpstr>课程目标</vt:lpstr>
      <vt:lpstr>课程目标与毕业要求对应</vt:lpstr>
      <vt:lpstr>课程内容</vt:lpstr>
      <vt:lpstr>课程安排</vt:lpstr>
      <vt:lpstr>课程安排</vt:lpstr>
      <vt:lpstr>课时安排</vt:lpstr>
      <vt:lpstr>课程成绩评定说明</vt:lpstr>
      <vt:lpstr>参考资料</vt:lpstr>
      <vt:lpstr>讲点什么</vt:lpstr>
      <vt:lpstr>关于时间</vt:lpstr>
      <vt:lpstr>关于时间</vt:lpstr>
      <vt:lpstr>关于时间——李开复</vt:lpstr>
      <vt:lpstr>讲点什么</vt:lpstr>
      <vt:lpstr>讲点什么</vt:lpstr>
      <vt:lpstr>讲点什么-怎么学？</vt:lpstr>
      <vt:lpstr>讲点什么-态度</vt:lpstr>
      <vt:lpstr>讲点什么-The Beauty of Software</vt:lpstr>
      <vt:lpstr>讲点什么-关于课程评价</vt:lpstr>
      <vt:lpstr>QQ群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刘鹍-济南大学网络工程系;刘鹍</dc:creator>
  <cp:keywords/>
  <dc:description/>
  <cp:lastModifiedBy>lk</cp:lastModifiedBy>
  <cp:revision>447</cp:revision>
  <dcterms:created xsi:type="dcterms:W3CDTF">2013-01-25T01:44:32Z</dcterms:created>
  <dcterms:modified xsi:type="dcterms:W3CDTF">2021-03-03T05:46:11Z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2052-9.1.0.4517</vt:lpwstr>
  </property>
</Properties>
</file>